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65" r:id="rId3"/>
    <p:sldId id="320" r:id="rId4"/>
    <p:sldId id="287" r:id="rId5"/>
    <p:sldId id="266" r:id="rId6"/>
    <p:sldId id="267" r:id="rId7"/>
    <p:sldId id="268" r:id="rId8"/>
    <p:sldId id="321" r:id="rId9"/>
    <p:sldId id="257" r:id="rId10"/>
    <p:sldId id="269" r:id="rId11"/>
    <p:sldId id="270" r:id="rId12"/>
    <p:sldId id="271" r:id="rId13"/>
    <p:sldId id="322" r:id="rId14"/>
    <p:sldId id="316" r:id="rId15"/>
    <p:sldId id="317" r:id="rId16"/>
    <p:sldId id="272" r:id="rId17"/>
    <p:sldId id="259" r:id="rId18"/>
    <p:sldId id="273" r:id="rId19"/>
    <p:sldId id="323" r:id="rId20"/>
    <p:sldId id="290" r:id="rId21"/>
    <p:sldId id="301" r:id="rId22"/>
    <p:sldId id="302" r:id="rId23"/>
    <p:sldId id="300" r:id="rId24"/>
    <p:sldId id="298" r:id="rId25"/>
    <p:sldId id="274" r:id="rId26"/>
    <p:sldId id="303" r:id="rId27"/>
    <p:sldId id="292" r:id="rId28"/>
    <p:sldId id="293" r:id="rId29"/>
    <p:sldId id="294" r:id="rId30"/>
    <p:sldId id="305" r:id="rId31"/>
    <p:sldId id="304" r:id="rId32"/>
    <p:sldId id="324" r:id="rId33"/>
    <p:sldId id="295" r:id="rId34"/>
    <p:sldId id="306" r:id="rId35"/>
    <p:sldId id="307" r:id="rId36"/>
    <p:sldId id="308" r:id="rId37"/>
    <p:sldId id="297" r:id="rId38"/>
    <p:sldId id="325" r:id="rId39"/>
    <p:sldId id="314" r:id="rId40"/>
    <p:sldId id="299" r:id="rId41"/>
    <p:sldId id="328" r:id="rId42"/>
    <p:sldId id="278" r:id="rId43"/>
    <p:sldId id="310" r:id="rId44"/>
    <p:sldId id="311" r:id="rId45"/>
    <p:sldId id="330" r:id="rId46"/>
    <p:sldId id="280" r:id="rId47"/>
    <p:sldId id="329" r:id="rId48"/>
    <p:sldId id="326" r:id="rId49"/>
    <p:sldId id="312" r:id="rId50"/>
    <p:sldId id="331" r:id="rId51"/>
    <p:sldId id="313" r:id="rId52"/>
    <p:sldId id="283" r:id="rId53"/>
    <p:sldId id="319" r:id="rId54"/>
    <p:sldId id="263" r:id="rId55"/>
    <p:sldId id="315"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9" autoAdjust="0"/>
  </p:normalViewPr>
  <p:slideViewPr>
    <p:cSldViewPr>
      <p:cViewPr varScale="1">
        <p:scale>
          <a:sx n="71" d="100"/>
          <a:sy n="71" d="100"/>
        </p:scale>
        <p:origin x="-11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E1407-1777-4DFB-B20A-0E36495F50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0346F9FB-8C1F-40ED-AD48-9979430E1C74}">
      <dgm:prSet phldrT="[文本]"/>
      <dgm:spPr/>
      <dgm:t>
        <a:bodyPr/>
        <a:lstStyle/>
        <a:p>
          <a:r>
            <a:rPr lang="zh-CN" altLang="en-US" dirty="0" smtClean="0"/>
            <a:t>一</a:t>
          </a:r>
          <a:endParaRPr lang="zh-CN" altLang="en-US" dirty="0"/>
        </a:p>
      </dgm:t>
    </dgm:pt>
    <dgm:pt modelId="{20AAD3B4-47EE-4DAC-8BA9-1A81DAE43240}" type="parTrans" cxnId="{7F65A8E9-B4F9-4D0E-A9D7-ECDE72A0C831}">
      <dgm:prSet/>
      <dgm:spPr/>
      <dgm:t>
        <a:bodyPr/>
        <a:lstStyle/>
        <a:p>
          <a:endParaRPr lang="zh-CN" altLang="en-US"/>
        </a:p>
      </dgm:t>
    </dgm:pt>
    <dgm:pt modelId="{FC5F91C5-0A02-4879-9D80-63E46C776BAC}" type="sibTrans" cxnId="{7F65A8E9-B4F9-4D0E-A9D7-ECDE72A0C831}">
      <dgm:prSet/>
      <dgm:spPr/>
      <dgm:t>
        <a:bodyPr/>
        <a:lstStyle/>
        <a:p>
          <a:endParaRPr lang="zh-CN" altLang="en-US"/>
        </a:p>
      </dgm:t>
    </dgm:pt>
    <dgm:pt modelId="{0B1999F1-6273-41CF-AD62-B4C449A34271}">
      <dgm:prSet phldrT="[文本]"/>
      <dgm:spPr/>
      <dgm:t>
        <a:bodyPr/>
        <a:lstStyle/>
        <a:p>
          <a:r>
            <a:rPr lang="zh-CN" altLang="en-US" b="1" dirty="0" smtClean="0">
              <a:latin typeface="汉仪中等线简" pitchFamily="49" charset="-122"/>
              <a:ea typeface="汉仪中等线简" pitchFamily="49" charset="-122"/>
            </a:rPr>
            <a:t>什么是</a:t>
          </a:r>
          <a:r>
            <a:rPr lang="en-US" altLang="zh-CN" b="1" dirty="0" smtClean="0">
              <a:latin typeface="汉仪中等线简" pitchFamily="49" charset="-122"/>
              <a:ea typeface="汉仪中等线简" pitchFamily="49" charset="-122"/>
            </a:rPr>
            <a:t>SEO</a:t>
          </a:r>
          <a:endParaRPr lang="zh-CN" altLang="en-US" b="1" dirty="0"/>
        </a:p>
      </dgm:t>
    </dgm:pt>
    <dgm:pt modelId="{E9CD0B75-7A82-4839-8F40-75958FDCCBF0}" type="parTrans" cxnId="{328A06F8-E8FC-42AC-BCAB-1FBE88E17356}">
      <dgm:prSet/>
      <dgm:spPr/>
      <dgm:t>
        <a:bodyPr/>
        <a:lstStyle/>
        <a:p>
          <a:endParaRPr lang="zh-CN" altLang="en-US"/>
        </a:p>
      </dgm:t>
    </dgm:pt>
    <dgm:pt modelId="{4FBF9E8C-93A3-463E-A390-5587B88B2573}" type="sibTrans" cxnId="{328A06F8-E8FC-42AC-BCAB-1FBE88E17356}">
      <dgm:prSet/>
      <dgm:spPr/>
      <dgm:t>
        <a:bodyPr/>
        <a:lstStyle/>
        <a:p>
          <a:endParaRPr lang="zh-CN" altLang="en-US"/>
        </a:p>
      </dgm:t>
    </dgm:pt>
    <dgm:pt modelId="{DF568DAF-F790-440C-AB22-DFA2B354E9F9}">
      <dgm:prSet phldrT="[文本]"/>
      <dgm:spPr/>
      <dgm:t>
        <a:bodyPr/>
        <a:lstStyle/>
        <a:p>
          <a:r>
            <a:rPr lang="zh-CN" altLang="en-US" dirty="0" smtClean="0"/>
            <a:t>二</a:t>
          </a:r>
          <a:endParaRPr lang="zh-CN" altLang="en-US" dirty="0"/>
        </a:p>
      </dgm:t>
    </dgm:pt>
    <dgm:pt modelId="{89742E27-C7D2-4C0A-9C03-2CB47E8D30B8}" type="parTrans" cxnId="{8133E2D9-D3AA-4C7C-8F25-C3D619101569}">
      <dgm:prSet/>
      <dgm:spPr/>
      <dgm:t>
        <a:bodyPr/>
        <a:lstStyle/>
        <a:p>
          <a:endParaRPr lang="zh-CN" altLang="en-US"/>
        </a:p>
      </dgm:t>
    </dgm:pt>
    <dgm:pt modelId="{984C72C2-A1EF-4BB4-8B9A-09C6963CFECC}" type="sibTrans" cxnId="{8133E2D9-D3AA-4C7C-8F25-C3D619101569}">
      <dgm:prSet/>
      <dgm:spPr/>
      <dgm:t>
        <a:bodyPr/>
        <a:lstStyle/>
        <a:p>
          <a:endParaRPr lang="zh-CN" altLang="en-US"/>
        </a:p>
      </dgm:t>
    </dgm:pt>
    <dgm:pt modelId="{D9A0CEFB-7325-4BC6-928C-5DFA179898D2}">
      <dgm:prSet phldrT="[文本]"/>
      <dgm:spPr/>
      <dgm:t>
        <a:bodyPr/>
        <a:lstStyle/>
        <a:p>
          <a:r>
            <a:rPr lang="zh-CN" altLang="en-US" b="1" dirty="0" smtClean="0">
              <a:latin typeface="汉仪中等线简" pitchFamily="49" charset="-122"/>
              <a:ea typeface="汉仪中等线简" pitchFamily="49" charset="-122"/>
            </a:rPr>
            <a:t>为什么要做</a:t>
          </a:r>
          <a:r>
            <a:rPr lang="en-US" altLang="zh-CN" b="1" dirty="0" smtClean="0">
              <a:latin typeface="汉仪中等线简" pitchFamily="49" charset="-122"/>
              <a:ea typeface="汉仪中等线简" pitchFamily="49" charset="-122"/>
            </a:rPr>
            <a:t>SEO</a:t>
          </a:r>
          <a:endParaRPr lang="zh-CN" altLang="en-US" b="1" dirty="0"/>
        </a:p>
      </dgm:t>
    </dgm:pt>
    <dgm:pt modelId="{768E90A5-A27B-4E01-AE4D-56008ED204E3}" type="parTrans" cxnId="{942012BC-B48C-4DC6-8CFD-8B20496E555B}">
      <dgm:prSet/>
      <dgm:spPr/>
      <dgm:t>
        <a:bodyPr/>
        <a:lstStyle/>
        <a:p>
          <a:endParaRPr lang="zh-CN" altLang="en-US"/>
        </a:p>
      </dgm:t>
    </dgm:pt>
    <dgm:pt modelId="{7546C6AA-5761-43B4-BD0C-CAB8032DD957}" type="sibTrans" cxnId="{942012BC-B48C-4DC6-8CFD-8B20496E555B}">
      <dgm:prSet/>
      <dgm:spPr/>
      <dgm:t>
        <a:bodyPr/>
        <a:lstStyle/>
        <a:p>
          <a:endParaRPr lang="zh-CN" altLang="en-US"/>
        </a:p>
      </dgm:t>
    </dgm:pt>
    <dgm:pt modelId="{33353A51-FC4D-4824-B633-A76CFF54B22D}">
      <dgm:prSet phldrT="[文本]"/>
      <dgm:spPr/>
      <dgm:t>
        <a:bodyPr/>
        <a:lstStyle/>
        <a:p>
          <a:r>
            <a:rPr lang="zh-CN" altLang="en-US" dirty="0" smtClean="0"/>
            <a:t>三</a:t>
          </a:r>
          <a:endParaRPr lang="zh-CN" altLang="en-US" dirty="0"/>
        </a:p>
      </dgm:t>
    </dgm:pt>
    <dgm:pt modelId="{19AABDF8-6010-453B-A1DA-858864CBC0B3}" type="parTrans" cxnId="{805F8E46-CF4B-4191-9B8D-99B3F3435F74}">
      <dgm:prSet/>
      <dgm:spPr/>
      <dgm:t>
        <a:bodyPr/>
        <a:lstStyle/>
        <a:p>
          <a:endParaRPr lang="zh-CN" altLang="en-US"/>
        </a:p>
      </dgm:t>
    </dgm:pt>
    <dgm:pt modelId="{D3D5897A-9C28-4020-B895-5D3B67C4403B}" type="sibTrans" cxnId="{805F8E46-CF4B-4191-9B8D-99B3F3435F74}">
      <dgm:prSet/>
      <dgm:spPr/>
      <dgm:t>
        <a:bodyPr/>
        <a:lstStyle/>
        <a:p>
          <a:endParaRPr lang="zh-CN" altLang="en-US"/>
        </a:p>
      </dgm:t>
    </dgm:pt>
    <dgm:pt modelId="{6769A53D-44DB-4065-9D96-C2EA03A5E89C}">
      <dgm:prSet phldrT="[文本]"/>
      <dgm:spPr/>
      <dgm:t>
        <a:bodyPr/>
        <a:lstStyle/>
        <a:p>
          <a:r>
            <a:rPr lang="en-US" altLang="zh-CN" b="1" dirty="0" smtClean="0">
              <a:latin typeface="汉仪中等线简" pitchFamily="49" charset="-122"/>
              <a:ea typeface="汉仪中等线简" pitchFamily="49" charset="-122"/>
            </a:rPr>
            <a:t>SEO</a:t>
          </a:r>
          <a:r>
            <a:rPr lang="zh-CN" altLang="en-US" b="1" dirty="0" smtClean="0">
              <a:latin typeface="汉仪中等线简" pitchFamily="49" charset="-122"/>
              <a:ea typeface="汉仪中等线简" pitchFamily="49" charset="-122"/>
            </a:rPr>
            <a:t>的优势与劣势</a:t>
          </a:r>
          <a:endParaRPr lang="zh-CN" altLang="en-US" b="1" dirty="0"/>
        </a:p>
      </dgm:t>
    </dgm:pt>
    <dgm:pt modelId="{3A846833-0B60-4A83-AD4C-7811CF86C9B2}" type="parTrans" cxnId="{85C71AF5-DD32-4836-A086-F5FB40087CD4}">
      <dgm:prSet/>
      <dgm:spPr/>
      <dgm:t>
        <a:bodyPr/>
        <a:lstStyle/>
        <a:p>
          <a:endParaRPr lang="zh-CN" altLang="en-US"/>
        </a:p>
      </dgm:t>
    </dgm:pt>
    <dgm:pt modelId="{F32072F4-70D4-463B-8667-67EDD69CF7D8}" type="sibTrans" cxnId="{85C71AF5-DD32-4836-A086-F5FB40087CD4}">
      <dgm:prSet/>
      <dgm:spPr/>
      <dgm:t>
        <a:bodyPr/>
        <a:lstStyle/>
        <a:p>
          <a:endParaRPr lang="zh-CN" altLang="en-US"/>
        </a:p>
      </dgm:t>
    </dgm:pt>
    <dgm:pt modelId="{4A958A97-6D44-4948-87BA-350EA8659495}">
      <dgm:prSet phldrT="[文本]"/>
      <dgm:spPr/>
      <dgm:t>
        <a:bodyPr/>
        <a:lstStyle/>
        <a:p>
          <a:r>
            <a:rPr lang="zh-CN" altLang="en-US" dirty="0" smtClean="0"/>
            <a:t>四</a:t>
          </a:r>
          <a:endParaRPr lang="zh-CN" altLang="en-US" dirty="0"/>
        </a:p>
      </dgm:t>
    </dgm:pt>
    <dgm:pt modelId="{55BD53D5-8145-4A9A-B951-3882B57905C0}" type="parTrans" cxnId="{2522A89A-5DED-4FBE-B934-E42F7C8677C5}">
      <dgm:prSet/>
      <dgm:spPr/>
      <dgm:t>
        <a:bodyPr/>
        <a:lstStyle/>
        <a:p>
          <a:endParaRPr lang="zh-CN" altLang="en-US"/>
        </a:p>
      </dgm:t>
    </dgm:pt>
    <dgm:pt modelId="{DA8493F7-8D0F-42CF-B12A-8D8BDCF7A32A}" type="sibTrans" cxnId="{2522A89A-5DED-4FBE-B934-E42F7C8677C5}">
      <dgm:prSet/>
      <dgm:spPr/>
      <dgm:t>
        <a:bodyPr/>
        <a:lstStyle/>
        <a:p>
          <a:endParaRPr lang="zh-CN" altLang="en-US"/>
        </a:p>
      </dgm:t>
    </dgm:pt>
    <dgm:pt modelId="{8C626BD6-FDE9-4F13-91C0-2E5DC42EF994}">
      <dgm:prSet phldrT="[文本]"/>
      <dgm:spPr/>
      <dgm:t>
        <a:bodyPr/>
        <a:lstStyle/>
        <a:p>
          <a:r>
            <a:rPr lang="zh-CN" altLang="en-US" b="1" dirty="0" smtClean="0">
              <a:latin typeface="汉仪中等线简" pitchFamily="49" charset="-122"/>
              <a:ea typeface="汉仪中等线简" pitchFamily="49" charset="-122"/>
            </a:rPr>
            <a:t>竞价排名的优势与劣势</a:t>
          </a:r>
          <a:endParaRPr lang="zh-CN" altLang="en-US" b="1" dirty="0"/>
        </a:p>
      </dgm:t>
    </dgm:pt>
    <dgm:pt modelId="{F6B2CB42-2BD1-4F27-9FA9-3F61E2274FBB}" type="parTrans" cxnId="{2460B695-7034-4EF4-8E1C-02729064464C}">
      <dgm:prSet/>
      <dgm:spPr/>
      <dgm:t>
        <a:bodyPr/>
        <a:lstStyle/>
        <a:p>
          <a:endParaRPr lang="zh-CN" altLang="en-US"/>
        </a:p>
      </dgm:t>
    </dgm:pt>
    <dgm:pt modelId="{E1044415-2E07-4E9D-9518-7F300908D93B}" type="sibTrans" cxnId="{2460B695-7034-4EF4-8E1C-02729064464C}">
      <dgm:prSet/>
      <dgm:spPr/>
      <dgm:t>
        <a:bodyPr/>
        <a:lstStyle/>
        <a:p>
          <a:endParaRPr lang="zh-CN" altLang="en-US"/>
        </a:p>
      </dgm:t>
    </dgm:pt>
    <dgm:pt modelId="{820A689E-A339-4E5A-8F1B-D1AB5F7B1C16}">
      <dgm:prSet phldrT="[文本]"/>
      <dgm:spPr/>
      <dgm:t>
        <a:bodyPr/>
        <a:lstStyle/>
        <a:p>
          <a:r>
            <a:rPr lang="zh-CN" altLang="en-US" dirty="0" smtClean="0"/>
            <a:t>五</a:t>
          </a:r>
          <a:endParaRPr lang="zh-CN" altLang="en-US" dirty="0"/>
        </a:p>
      </dgm:t>
    </dgm:pt>
    <dgm:pt modelId="{E7908E76-4EBF-49F0-8EEA-04C4E642C8F9}" type="parTrans" cxnId="{CDE263A4-500E-4D1C-9B4A-F17F6875A5AA}">
      <dgm:prSet/>
      <dgm:spPr/>
      <dgm:t>
        <a:bodyPr/>
        <a:lstStyle/>
        <a:p>
          <a:endParaRPr lang="zh-CN" altLang="en-US"/>
        </a:p>
      </dgm:t>
    </dgm:pt>
    <dgm:pt modelId="{402A6D15-D43C-4CE6-B0AB-3C297FD471E2}" type="sibTrans" cxnId="{CDE263A4-500E-4D1C-9B4A-F17F6875A5AA}">
      <dgm:prSet/>
      <dgm:spPr/>
      <dgm:t>
        <a:bodyPr/>
        <a:lstStyle/>
        <a:p>
          <a:endParaRPr lang="zh-CN" altLang="en-US"/>
        </a:p>
      </dgm:t>
    </dgm:pt>
    <dgm:pt modelId="{54A1DF4E-7D1A-4C10-86C6-C89E8D60F020}">
      <dgm:prSet phldrT="[文本]"/>
      <dgm:spPr/>
      <dgm:t>
        <a:bodyPr/>
        <a:lstStyle/>
        <a:p>
          <a:r>
            <a:rPr lang="en-US" altLang="zh-CN" b="1" dirty="0" smtClean="0">
              <a:latin typeface="汉仪中等线简" pitchFamily="49" charset="-122"/>
              <a:ea typeface="汉仪中等线简" pitchFamily="49" charset="-122"/>
            </a:rPr>
            <a:t>SEO</a:t>
          </a:r>
          <a:r>
            <a:rPr lang="zh-CN" altLang="en-US" b="1" dirty="0" smtClean="0">
              <a:latin typeface="汉仪中等线简" pitchFamily="49" charset="-122"/>
              <a:ea typeface="汉仪中等线简" pitchFamily="49" charset="-122"/>
            </a:rPr>
            <a:t>的观念与原则</a:t>
          </a:r>
          <a:endParaRPr lang="zh-CN" altLang="en-US" b="1" dirty="0"/>
        </a:p>
      </dgm:t>
    </dgm:pt>
    <dgm:pt modelId="{4BFD0FBC-83C3-449B-884C-380CB23288F9}" type="parTrans" cxnId="{2CA5CC67-3B70-4068-861D-0D887FD74171}">
      <dgm:prSet/>
      <dgm:spPr/>
      <dgm:t>
        <a:bodyPr/>
        <a:lstStyle/>
        <a:p>
          <a:endParaRPr lang="zh-CN" altLang="en-US"/>
        </a:p>
      </dgm:t>
    </dgm:pt>
    <dgm:pt modelId="{A9AC708B-C34D-48D8-95DF-D90E9C1404C0}" type="sibTrans" cxnId="{2CA5CC67-3B70-4068-861D-0D887FD74171}">
      <dgm:prSet/>
      <dgm:spPr/>
      <dgm:t>
        <a:bodyPr/>
        <a:lstStyle/>
        <a:p>
          <a:endParaRPr lang="zh-CN" altLang="en-US"/>
        </a:p>
      </dgm:t>
    </dgm:pt>
    <dgm:pt modelId="{B502C396-683F-450A-8EBE-BABB83EE511E}">
      <dgm:prSet phldrT="[文本]"/>
      <dgm:spPr/>
      <dgm:t>
        <a:bodyPr/>
        <a:lstStyle/>
        <a:p>
          <a:r>
            <a:rPr lang="zh-CN" altLang="en-US" dirty="0" smtClean="0"/>
            <a:t>六</a:t>
          </a:r>
          <a:endParaRPr lang="zh-CN" altLang="en-US" dirty="0"/>
        </a:p>
      </dgm:t>
    </dgm:pt>
    <dgm:pt modelId="{84042AF9-19B4-450E-8C17-A0D7116F0948}" type="parTrans" cxnId="{20E968F7-673F-461D-ABB4-122D60435AA2}">
      <dgm:prSet/>
      <dgm:spPr/>
      <dgm:t>
        <a:bodyPr/>
        <a:lstStyle/>
        <a:p>
          <a:endParaRPr lang="zh-CN" altLang="en-US"/>
        </a:p>
      </dgm:t>
    </dgm:pt>
    <dgm:pt modelId="{5E86C114-7115-4310-9E58-BBFA5CEF4E95}" type="sibTrans" cxnId="{20E968F7-673F-461D-ABB4-122D60435AA2}">
      <dgm:prSet/>
      <dgm:spPr/>
      <dgm:t>
        <a:bodyPr/>
        <a:lstStyle/>
        <a:p>
          <a:endParaRPr lang="zh-CN" altLang="en-US"/>
        </a:p>
      </dgm:t>
    </dgm:pt>
    <dgm:pt modelId="{063CDDDF-638B-48E0-AF29-BEA4B14C8F52}">
      <dgm:prSet phldrT="[文本]"/>
      <dgm:spPr/>
      <dgm:t>
        <a:bodyPr/>
        <a:lstStyle/>
        <a:p>
          <a:r>
            <a:rPr lang="zh-CN" altLang="en-US" b="1" dirty="0" smtClean="0">
              <a:latin typeface="汉仪中等线简" pitchFamily="49" charset="-122"/>
              <a:ea typeface="汉仪中等线简" pitchFamily="49" charset="-122"/>
            </a:rPr>
            <a:t>如何去做</a:t>
          </a:r>
          <a:r>
            <a:rPr lang="en-US" altLang="zh-CN" b="1" dirty="0" smtClean="0">
              <a:latin typeface="汉仪中等线简" pitchFamily="49" charset="-122"/>
              <a:ea typeface="汉仪中等线简" pitchFamily="49" charset="-122"/>
            </a:rPr>
            <a:t>SEO</a:t>
          </a:r>
          <a:r>
            <a:rPr lang="zh-CN" altLang="en-US" b="1" dirty="0" smtClean="0">
              <a:latin typeface="汉仪中等线简" pitchFamily="49" charset="-122"/>
              <a:ea typeface="汉仪中等线简" pitchFamily="49" charset="-122"/>
            </a:rPr>
            <a:t>的项目</a:t>
          </a:r>
          <a:endParaRPr lang="zh-CN" altLang="en-US" b="1" dirty="0"/>
        </a:p>
      </dgm:t>
    </dgm:pt>
    <dgm:pt modelId="{554B46B8-9D40-44B3-998A-504CF24A1CC1}" type="parTrans" cxnId="{5A05DD20-CBA0-489D-B1E7-D4E0EC3F26B6}">
      <dgm:prSet/>
      <dgm:spPr/>
      <dgm:t>
        <a:bodyPr/>
        <a:lstStyle/>
        <a:p>
          <a:endParaRPr lang="zh-CN" altLang="en-US"/>
        </a:p>
      </dgm:t>
    </dgm:pt>
    <dgm:pt modelId="{AE9F78F3-DD5E-4164-907E-8AE5E734C40D}" type="sibTrans" cxnId="{5A05DD20-CBA0-489D-B1E7-D4E0EC3F26B6}">
      <dgm:prSet/>
      <dgm:spPr/>
      <dgm:t>
        <a:bodyPr/>
        <a:lstStyle/>
        <a:p>
          <a:endParaRPr lang="zh-CN" altLang="en-US"/>
        </a:p>
      </dgm:t>
    </dgm:pt>
    <dgm:pt modelId="{633C80AE-7A84-4F77-B844-9CCFB104FC08}">
      <dgm:prSet phldrT="[文本]"/>
      <dgm:spPr/>
      <dgm:t>
        <a:bodyPr/>
        <a:lstStyle/>
        <a:p>
          <a:r>
            <a:rPr lang="zh-CN" altLang="en-US" dirty="0" smtClean="0"/>
            <a:t>七</a:t>
          </a:r>
          <a:endParaRPr lang="zh-CN" altLang="en-US" dirty="0"/>
        </a:p>
      </dgm:t>
    </dgm:pt>
    <dgm:pt modelId="{D6748884-55D8-4F38-AE9E-AB6CCEA1BE9D}" type="parTrans" cxnId="{A6D7649F-8E10-429A-80AE-C5DF3CF79C49}">
      <dgm:prSet/>
      <dgm:spPr/>
      <dgm:t>
        <a:bodyPr/>
        <a:lstStyle/>
        <a:p>
          <a:endParaRPr lang="zh-CN" altLang="en-US"/>
        </a:p>
      </dgm:t>
    </dgm:pt>
    <dgm:pt modelId="{9656E616-EC38-4A24-BDBE-9B30A41E8D3E}" type="sibTrans" cxnId="{A6D7649F-8E10-429A-80AE-C5DF3CF79C49}">
      <dgm:prSet/>
      <dgm:spPr/>
      <dgm:t>
        <a:bodyPr/>
        <a:lstStyle/>
        <a:p>
          <a:endParaRPr lang="zh-CN" altLang="en-US"/>
        </a:p>
      </dgm:t>
    </dgm:pt>
    <dgm:pt modelId="{8344E404-B6B2-4F11-8393-FC8509C8607C}">
      <dgm:prSet phldrT="[文本]"/>
      <dgm:spPr/>
      <dgm:t>
        <a:bodyPr/>
        <a:lstStyle/>
        <a:p>
          <a:r>
            <a:rPr lang="en-US" altLang="zh-CN" b="1" dirty="0" smtClean="0">
              <a:latin typeface="汉仪中等线简" pitchFamily="49" charset="-122"/>
              <a:ea typeface="汉仪中等线简" pitchFamily="49" charset="-122"/>
            </a:rPr>
            <a:t>SEO</a:t>
          </a:r>
          <a:r>
            <a:rPr lang="zh-CN" altLang="en-US" b="1" dirty="0" smtClean="0">
              <a:latin typeface="汉仪中等线简" pitchFamily="49" charset="-122"/>
              <a:ea typeface="汉仪中等线简" pitchFamily="49" charset="-122"/>
            </a:rPr>
            <a:t>优化效果监测</a:t>
          </a:r>
          <a:endParaRPr lang="zh-CN" altLang="en-US" b="1" dirty="0"/>
        </a:p>
      </dgm:t>
    </dgm:pt>
    <dgm:pt modelId="{26A79380-76C1-4905-A8A7-3B0BC8EF2314}" type="parTrans" cxnId="{2FC831D8-09CD-46D3-8525-FD4D8E2AD2F2}">
      <dgm:prSet/>
      <dgm:spPr/>
      <dgm:t>
        <a:bodyPr/>
        <a:lstStyle/>
        <a:p>
          <a:endParaRPr lang="zh-CN" altLang="en-US"/>
        </a:p>
      </dgm:t>
    </dgm:pt>
    <dgm:pt modelId="{35F5D399-C292-4FEF-89E9-946E4B0466AE}" type="sibTrans" cxnId="{2FC831D8-09CD-46D3-8525-FD4D8E2AD2F2}">
      <dgm:prSet/>
      <dgm:spPr/>
      <dgm:t>
        <a:bodyPr/>
        <a:lstStyle/>
        <a:p>
          <a:endParaRPr lang="zh-CN" altLang="en-US"/>
        </a:p>
      </dgm:t>
    </dgm:pt>
    <dgm:pt modelId="{3208BFFE-2F1A-42B8-8C39-0101ECEF75B6}">
      <dgm:prSet phldrT="[文本]"/>
      <dgm:spPr/>
      <dgm:t>
        <a:bodyPr/>
        <a:lstStyle/>
        <a:p>
          <a:r>
            <a:rPr lang="zh-CN" altLang="en-US" dirty="0" smtClean="0"/>
            <a:t>八</a:t>
          </a:r>
          <a:endParaRPr lang="zh-CN" altLang="en-US" dirty="0"/>
        </a:p>
      </dgm:t>
    </dgm:pt>
    <dgm:pt modelId="{142F73B3-4616-41CA-8A4B-489C216B3A22}" type="parTrans" cxnId="{2EC545DA-3D3C-4C5B-9A99-6F2D193E3C87}">
      <dgm:prSet/>
      <dgm:spPr/>
      <dgm:t>
        <a:bodyPr/>
        <a:lstStyle/>
        <a:p>
          <a:endParaRPr lang="zh-CN" altLang="en-US"/>
        </a:p>
      </dgm:t>
    </dgm:pt>
    <dgm:pt modelId="{25830233-4022-472D-9122-85A737B6C5F4}" type="sibTrans" cxnId="{2EC545DA-3D3C-4C5B-9A99-6F2D193E3C87}">
      <dgm:prSet/>
      <dgm:spPr/>
      <dgm:t>
        <a:bodyPr/>
        <a:lstStyle/>
        <a:p>
          <a:endParaRPr lang="zh-CN" altLang="en-US"/>
        </a:p>
      </dgm:t>
    </dgm:pt>
    <dgm:pt modelId="{90BCFD2E-E4B0-4852-90A5-60C8EA35AE05}">
      <dgm:prSet phldrT="[文本]"/>
      <dgm:spPr/>
      <dgm:t>
        <a:bodyPr/>
        <a:lstStyle/>
        <a:p>
          <a:r>
            <a:rPr lang="zh-CN" altLang="en-US" b="1" dirty="0" smtClean="0">
              <a:latin typeface="汉仪中等线简" pitchFamily="49" charset="-122"/>
              <a:ea typeface="汉仪中等线简" pitchFamily="49" charset="-122"/>
            </a:rPr>
            <a:t>我们下一步该做什么</a:t>
          </a:r>
          <a:endParaRPr lang="zh-CN" altLang="en-US" b="1" dirty="0"/>
        </a:p>
      </dgm:t>
    </dgm:pt>
    <dgm:pt modelId="{62E2A491-B9CC-4BCD-9EA5-B96691296B26}" type="parTrans" cxnId="{E47DD6E8-53CB-4911-AB26-CB83CBC09608}">
      <dgm:prSet/>
      <dgm:spPr/>
      <dgm:t>
        <a:bodyPr/>
        <a:lstStyle/>
        <a:p>
          <a:endParaRPr lang="zh-CN" altLang="en-US"/>
        </a:p>
      </dgm:t>
    </dgm:pt>
    <dgm:pt modelId="{FE0036AB-A330-44AC-8620-7A8716255313}" type="sibTrans" cxnId="{E47DD6E8-53CB-4911-AB26-CB83CBC09608}">
      <dgm:prSet/>
      <dgm:spPr/>
      <dgm:t>
        <a:bodyPr/>
        <a:lstStyle/>
        <a:p>
          <a:endParaRPr lang="zh-CN" altLang="en-US"/>
        </a:p>
      </dgm:t>
    </dgm:pt>
    <dgm:pt modelId="{A5206E59-FC17-43FB-9C90-9F704E97905F}" type="pres">
      <dgm:prSet presAssocID="{7A2E1407-1777-4DFB-B20A-0E36495F5009}" presName="Name0" presStyleCnt="0">
        <dgm:presLayoutVars>
          <dgm:dir/>
          <dgm:animLvl val="lvl"/>
          <dgm:resizeHandles val="exact"/>
        </dgm:presLayoutVars>
      </dgm:prSet>
      <dgm:spPr/>
      <dgm:t>
        <a:bodyPr/>
        <a:lstStyle/>
        <a:p>
          <a:endParaRPr lang="zh-CN" altLang="en-US"/>
        </a:p>
      </dgm:t>
    </dgm:pt>
    <dgm:pt modelId="{45262F91-78C2-4F87-8F8B-E9088CE4A177}" type="pres">
      <dgm:prSet presAssocID="{0346F9FB-8C1F-40ED-AD48-9979430E1C74}" presName="linNode" presStyleCnt="0"/>
      <dgm:spPr/>
    </dgm:pt>
    <dgm:pt modelId="{38B803B1-516E-478C-A234-7EE2C53133E6}" type="pres">
      <dgm:prSet presAssocID="{0346F9FB-8C1F-40ED-AD48-9979430E1C74}" presName="parentText" presStyleLbl="node1" presStyleIdx="0" presStyleCnt="8" custScaleX="41669">
        <dgm:presLayoutVars>
          <dgm:chMax val="1"/>
          <dgm:bulletEnabled val="1"/>
        </dgm:presLayoutVars>
      </dgm:prSet>
      <dgm:spPr/>
      <dgm:t>
        <a:bodyPr/>
        <a:lstStyle/>
        <a:p>
          <a:endParaRPr lang="zh-CN" altLang="en-US"/>
        </a:p>
      </dgm:t>
    </dgm:pt>
    <dgm:pt modelId="{4181EEB9-1C94-4636-963D-45CBDC7C8CCF}" type="pres">
      <dgm:prSet presAssocID="{0346F9FB-8C1F-40ED-AD48-9979430E1C74}" presName="descendantText" presStyleLbl="alignAccFollowNode1" presStyleIdx="0" presStyleCnt="8">
        <dgm:presLayoutVars>
          <dgm:bulletEnabled val="1"/>
        </dgm:presLayoutVars>
      </dgm:prSet>
      <dgm:spPr/>
      <dgm:t>
        <a:bodyPr/>
        <a:lstStyle/>
        <a:p>
          <a:endParaRPr lang="zh-CN" altLang="en-US"/>
        </a:p>
      </dgm:t>
    </dgm:pt>
    <dgm:pt modelId="{B5EDBA12-6564-4833-B5F6-AA429C0B02D0}" type="pres">
      <dgm:prSet presAssocID="{FC5F91C5-0A02-4879-9D80-63E46C776BAC}" presName="sp" presStyleCnt="0"/>
      <dgm:spPr/>
    </dgm:pt>
    <dgm:pt modelId="{115393A5-1D5E-4A6A-95C6-11FD4DDE646F}" type="pres">
      <dgm:prSet presAssocID="{DF568DAF-F790-440C-AB22-DFA2B354E9F9}" presName="linNode" presStyleCnt="0"/>
      <dgm:spPr/>
    </dgm:pt>
    <dgm:pt modelId="{46267EB0-7C94-4CE4-B80D-6F9E29126BFA}" type="pres">
      <dgm:prSet presAssocID="{DF568DAF-F790-440C-AB22-DFA2B354E9F9}" presName="parentText" presStyleLbl="node1" presStyleIdx="1" presStyleCnt="8" custScaleX="41669">
        <dgm:presLayoutVars>
          <dgm:chMax val="1"/>
          <dgm:bulletEnabled val="1"/>
        </dgm:presLayoutVars>
      </dgm:prSet>
      <dgm:spPr/>
      <dgm:t>
        <a:bodyPr/>
        <a:lstStyle/>
        <a:p>
          <a:endParaRPr lang="zh-CN" altLang="en-US"/>
        </a:p>
      </dgm:t>
    </dgm:pt>
    <dgm:pt modelId="{9526D7D1-CA3A-4430-B23A-D085A8E64403}" type="pres">
      <dgm:prSet presAssocID="{DF568DAF-F790-440C-AB22-DFA2B354E9F9}" presName="descendantText" presStyleLbl="alignAccFollowNode1" presStyleIdx="1" presStyleCnt="8">
        <dgm:presLayoutVars>
          <dgm:bulletEnabled val="1"/>
        </dgm:presLayoutVars>
      </dgm:prSet>
      <dgm:spPr/>
      <dgm:t>
        <a:bodyPr/>
        <a:lstStyle/>
        <a:p>
          <a:endParaRPr lang="zh-CN" altLang="en-US"/>
        </a:p>
      </dgm:t>
    </dgm:pt>
    <dgm:pt modelId="{9974BF69-E8BD-4C9E-B183-C04DFE715D51}" type="pres">
      <dgm:prSet presAssocID="{984C72C2-A1EF-4BB4-8B9A-09C6963CFECC}" presName="sp" presStyleCnt="0"/>
      <dgm:spPr/>
    </dgm:pt>
    <dgm:pt modelId="{B516EB3B-B668-4A15-9F1E-47C59FA3730B}" type="pres">
      <dgm:prSet presAssocID="{33353A51-FC4D-4824-B633-A76CFF54B22D}" presName="linNode" presStyleCnt="0"/>
      <dgm:spPr/>
    </dgm:pt>
    <dgm:pt modelId="{F46CB31B-DCD1-4C91-93B0-B38CB48B0396}" type="pres">
      <dgm:prSet presAssocID="{33353A51-FC4D-4824-B633-A76CFF54B22D}" presName="parentText" presStyleLbl="node1" presStyleIdx="2" presStyleCnt="8" custScaleX="41669">
        <dgm:presLayoutVars>
          <dgm:chMax val="1"/>
          <dgm:bulletEnabled val="1"/>
        </dgm:presLayoutVars>
      </dgm:prSet>
      <dgm:spPr/>
      <dgm:t>
        <a:bodyPr/>
        <a:lstStyle/>
        <a:p>
          <a:endParaRPr lang="zh-CN" altLang="en-US"/>
        </a:p>
      </dgm:t>
    </dgm:pt>
    <dgm:pt modelId="{C33B21A9-3A59-46A6-9794-345672959DF3}" type="pres">
      <dgm:prSet presAssocID="{33353A51-FC4D-4824-B633-A76CFF54B22D}" presName="descendantText" presStyleLbl="alignAccFollowNode1" presStyleIdx="2" presStyleCnt="8">
        <dgm:presLayoutVars>
          <dgm:bulletEnabled val="1"/>
        </dgm:presLayoutVars>
      </dgm:prSet>
      <dgm:spPr/>
      <dgm:t>
        <a:bodyPr/>
        <a:lstStyle/>
        <a:p>
          <a:endParaRPr lang="zh-CN" altLang="en-US"/>
        </a:p>
      </dgm:t>
    </dgm:pt>
    <dgm:pt modelId="{898B513D-3BAE-40EE-B471-2F066FD77F7B}" type="pres">
      <dgm:prSet presAssocID="{D3D5897A-9C28-4020-B895-5D3B67C4403B}" presName="sp" presStyleCnt="0"/>
      <dgm:spPr/>
    </dgm:pt>
    <dgm:pt modelId="{D3D8199D-A24B-4298-8B06-27BA6A867A88}" type="pres">
      <dgm:prSet presAssocID="{4A958A97-6D44-4948-87BA-350EA8659495}" presName="linNode" presStyleCnt="0"/>
      <dgm:spPr/>
    </dgm:pt>
    <dgm:pt modelId="{6E23133B-BC96-41C3-A5C9-4B3623B4451D}" type="pres">
      <dgm:prSet presAssocID="{4A958A97-6D44-4948-87BA-350EA8659495}" presName="parentText" presStyleLbl="node1" presStyleIdx="3" presStyleCnt="8" custScaleX="41669">
        <dgm:presLayoutVars>
          <dgm:chMax val="1"/>
          <dgm:bulletEnabled val="1"/>
        </dgm:presLayoutVars>
      </dgm:prSet>
      <dgm:spPr/>
      <dgm:t>
        <a:bodyPr/>
        <a:lstStyle/>
        <a:p>
          <a:endParaRPr lang="zh-CN" altLang="en-US"/>
        </a:p>
      </dgm:t>
    </dgm:pt>
    <dgm:pt modelId="{B835BB6B-1A73-415F-9A1D-6055C6C5923D}" type="pres">
      <dgm:prSet presAssocID="{4A958A97-6D44-4948-87BA-350EA8659495}" presName="descendantText" presStyleLbl="alignAccFollowNode1" presStyleIdx="3" presStyleCnt="8">
        <dgm:presLayoutVars>
          <dgm:bulletEnabled val="1"/>
        </dgm:presLayoutVars>
      </dgm:prSet>
      <dgm:spPr/>
      <dgm:t>
        <a:bodyPr/>
        <a:lstStyle/>
        <a:p>
          <a:endParaRPr lang="zh-CN" altLang="en-US"/>
        </a:p>
      </dgm:t>
    </dgm:pt>
    <dgm:pt modelId="{04B21A55-444B-42D2-8982-72D9087A3312}" type="pres">
      <dgm:prSet presAssocID="{DA8493F7-8D0F-42CF-B12A-8D8BDCF7A32A}" presName="sp" presStyleCnt="0"/>
      <dgm:spPr/>
    </dgm:pt>
    <dgm:pt modelId="{C2C33A4A-BFC3-44F2-963C-A536CF473392}" type="pres">
      <dgm:prSet presAssocID="{820A689E-A339-4E5A-8F1B-D1AB5F7B1C16}" presName="linNode" presStyleCnt="0"/>
      <dgm:spPr/>
    </dgm:pt>
    <dgm:pt modelId="{05F40D0E-090F-4857-AD29-4EDC9FB74B0C}" type="pres">
      <dgm:prSet presAssocID="{820A689E-A339-4E5A-8F1B-D1AB5F7B1C16}" presName="parentText" presStyleLbl="node1" presStyleIdx="4" presStyleCnt="8" custScaleX="41669">
        <dgm:presLayoutVars>
          <dgm:chMax val="1"/>
          <dgm:bulletEnabled val="1"/>
        </dgm:presLayoutVars>
      </dgm:prSet>
      <dgm:spPr/>
      <dgm:t>
        <a:bodyPr/>
        <a:lstStyle/>
        <a:p>
          <a:endParaRPr lang="zh-CN" altLang="en-US"/>
        </a:p>
      </dgm:t>
    </dgm:pt>
    <dgm:pt modelId="{DB392C77-8F1F-4E75-9DDA-1822AAF3D5E3}" type="pres">
      <dgm:prSet presAssocID="{820A689E-A339-4E5A-8F1B-D1AB5F7B1C16}" presName="descendantText" presStyleLbl="alignAccFollowNode1" presStyleIdx="4" presStyleCnt="8">
        <dgm:presLayoutVars>
          <dgm:bulletEnabled val="1"/>
        </dgm:presLayoutVars>
      </dgm:prSet>
      <dgm:spPr/>
      <dgm:t>
        <a:bodyPr/>
        <a:lstStyle/>
        <a:p>
          <a:endParaRPr lang="zh-CN" altLang="en-US"/>
        </a:p>
      </dgm:t>
    </dgm:pt>
    <dgm:pt modelId="{832FA508-6DA0-4B18-83DA-131DDC650275}" type="pres">
      <dgm:prSet presAssocID="{402A6D15-D43C-4CE6-B0AB-3C297FD471E2}" presName="sp" presStyleCnt="0"/>
      <dgm:spPr/>
    </dgm:pt>
    <dgm:pt modelId="{76F0E25B-BEC1-4E7A-8C5B-769F1F725F29}" type="pres">
      <dgm:prSet presAssocID="{B502C396-683F-450A-8EBE-BABB83EE511E}" presName="linNode" presStyleCnt="0"/>
      <dgm:spPr/>
    </dgm:pt>
    <dgm:pt modelId="{9E892697-B734-424B-918A-F93C3993CBD4}" type="pres">
      <dgm:prSet presAssocID="{B502C396-683F-450A-8EBE-BABB83EE511E}" presName="parentText" presStyleLbl="node1" presStyleIdx="5" presStyleCnt="8" custScaleX="41670">
        <dgm:presLayoutVars>
          <dgm:chMax val="1"/>
          <dgm:bulletEnabled val="1"/>
        </dgm:presLayoutVars>
      </dgm:prSet>
      <dgm:spPr/>
      <dgm:t>
        <a:bodyPr/>
        <a:lstStyle/>
        <a:p>
          <a:endParaRPr lang="zh-CN" altLang="en-US"/>
        </a:p>
      </dgm:t>
    </dgm:pt>
    <dgm:pt modelId="{5D874EAE-BA37-4414-AE55-C0076775C93E}" type="pres">
      <dgm:prSet presAssocID="{B502C396-683F-450A-8EBE-BABB83EE511E}" presName="descendantText" presStyleLbl="alignAccFollowNode1" presStyleIdx="5" presStyleCnt="8">
        <dgm:presLayoutVars>
          <dgm:bulletEnabled val="1"/>
        </dgm:presLayoutVars>
      </dgm:prSet>
      <dgm:spPr/>
      <dgm:t>
        <a:bodyPr/>
        <a:lstStyle/>
        <a:p>
          <a:endParaRPr lang="zh-CN" altLang="en-US"/>
        </a:p>
      </dgm:t>
    </dgm:pt>
    <dgm:pt modelId="{9F1F5E69-3A21-4FFF-B787-A7025EF96D19}" type="pres">
      <dgm:prSet presAssocID="{5E86C114-7115-4310-9E58-BBFA5CEF4E95}" presName="sp" presStyleCnt="0"/>
      <dgm:spPr/>
    </dgm:pt>
    <dgm:pt modelId="{50071FA2-9D55-4744-BD3D-D503BBF62FF0}" type="pres">
      <dgm:prSet presAssocID="{633C80AE-7A84-4F77-B844-9CCFB104FC08}" presName="linNode" presStyleCnt="0"/>
      <dgm:spPr/>
    </dgm:pt>
    <dgm:pt modelId="{F339D717-DB6D-4A00-892C-D168E0B7384E}" type="pres">
      <dgm:prSet presAssocID="{633C80AE-7A84-4F77-B844-9CCFB104FC08}" presName="parentText" presStyleLbl="node1" presStyleIdx="6" presStyleCnt="8" custScaleX="41668">
        <dgm:presLayoutVars>
          <dgm:chMax val="1"/>
          <dgm:bulletEnabled val="1"/>
        </dgm:presLayoutVars>
      </dgm:prSet>
      <dgm:spPr/>
      <dgm:t>
        <a:bodyPr/>
        <a:lstStyle/>
        <a:p>
          <a:endParaRPr lang="zh-CN" altLang="en-US"/>
        </a:p>
      </dgm:t>
    </dgm:pt>
    <dgm:pt modelId="{F6C0BBBE-B3B4-41B1-91AC-C1B48A47C9E7}" type="pres">
      <dgm:prSet presAssocID="{633C80AE-7A84-4F77-B844-9CCFB104FC08}" presName="descendantText" presStyleLbl="alignAccFollowNode1" presStyleIdx="6" presStyleCnt="8">
        <dgm:presLayoutVars>
          <dgm:bulletEnabled val="1"/>
        </dgm:presLayoutVars>
      </dgm:prSet>
      <dgm:spPr/>
      <dgm:t>
        <a:bodyPr/>
        <a:lstStyle/>
        <a:p>
          <a:endParaRPr lang="zh-CN" altLang="en-US"/>
        </a:p>
      </dgm:t>
    </dgm:pt>
    <dgm:pt modelId="{C563DA6F-B101-4ABC-9DB9-1F4738B15D74}" type="pres">
      <dgm:prSet presAssocID="{9656E616-EC38-4A24-BDBE-9B30A41E8D3E}" presName="sp" presStyleCnt="0"/>
      <dgm:spPr/>
    </dgm:pt>
    <dgm:pt modelId="{5C9BE89C-9F40-4F9A-AB6A-FB6CA2023D2F}" type="pres">
      <dgm:prSet presAssocID="{3208BFFE-2F1A-42B8-8C39-0101ECEF75B6}" presName="linNode" presStyleCnt="0"/>
      <dgm:spPr/>
    </dgm:pt>
    <dgm:pt modelId="{2E063B73-8109-46F4-9885-81A4F7CB28B9}" type="pres">
      <dgm:prSet presAssocID="{3208BFFE-2F1A-42B8-8C39-0101ECEF75B6}" presName="parentText" presStyleLbl="node1" presStyleIdx="7" presStyleCnt="8" custScaleX="41669">
        <dgm:presLayoutVars>
          <dgm:chMax val="1"/>
          <dgm:bulletEnabled val="1"/>
        </dgm:presLayoutVars>
      </dgm:prSet>
      <dgm:spPr/>
      <dgm:t>
        <a:bodyPr/>
        <a:lstStyle/>
        <a:p>
          <a:endParaRPr lang="zh-CN" altLang="en-US"/>
        </a:p>
      </dgm:t>
    </dgm:pt>
    <dgm:pt modelId="{DC1F6566-3557-4868-B23E-DA7504AD65FE}" type="pres">
      <dgm:prSet presAssocID="{3208BFFE-2F1A-42B8-8C39-0101ECEF75B6}" presName="descendantText" presStyleLbl="alignAccFollowNode1" presStyleIdx="7" presStyleCnt="8">
        <dgm:presLayoutVars>
          <dgm:bulletEnabled val="1"/>
        </dgm:presLayoutVars>
      </dgm:prSet>
      <dgm:spPr/>
      <dgm:t>
        <a:bodyPr/>
        <a:lstStyle/>
        <a:p>
          <a:endParaRPr lang="zh-CN" altLang="en-US"/>
        </a:p>
      </dgm:t>
    </dgm:pt>
  </dgm:ptLst>
  <dgm:cxnLst>
    <dgm:cxn modelId="{A6D7649F-8E10-429A-80AE-C5DF3CF79C49}" srcId="{7A2E1407-1777-4DFB-B20A-0E36495F5009}" destId="{633C80AE-7A84-4F77-B844-9CCFB104FC08}" srcOrd="6" destOrd="0" parTransId="{D6748884-55D8-4F38-AE9E-AB6CCEA1BE9D}" sibTransId="{9656E616-EC38-4A24-BDBE-9B30A41E8D3E}"/>
    <dgm:cxn modelId="{2FC831D8-09CD-46D3-8525-FD4D8E2AD2F2}" srcId="{633C80AE-7A84-4F77-B844-9CCFB104FC08}" destId="{8344E404-B6B2-4F11-8393-FC8509C8607C}" srcOrd="0" destOrd="0" parTransId="{26A79380-76C1-4905-A8A7-3B0BC8EF2314}" sibTransId="{35F5D399-C292-4FEF-89E9-946E4B0466AE}"/>
    <dgm:cxn modelId="{85C71AF5-DD32-4836-A086-F5FB40087CD4}" srcId="{33353A51-FC4D-4824-B633-A76CFF54B22D}" destId="{6769A53D-44DB-4065-9D96-C2EA03A5E89C}" srcOrd="0" destOrd="0" parTransId="{3A846833-0B60-4A83-AD4C-7811CF86C9B2}" sibTransId="{F32072F4-70D4-463B-8667-67EDD69CF7D8}"/>
    <dgm:cxn modelId="{2522A89A-5DED-4FBE-B934-E42F7C8677C5}" srcId="{7A2E1407-1777-4DFB-B20A-0E36495F5009}" destId="{4A958A97-6D44-4948-87BA-350EA8659495}" srcOrd="3" destOrd="0" parTransId="{55BD53D5-8145-4A9A-B951-3882B57905C0}" sibTransId="{DA8493F7-8D0F-42CF-B12A-8D8BDCF7A32A}"/>
    <dgm:cxn modelId="{20E968F7-673F-461D-ABB4-122D60435AA2}" srcId="{7A2E1407-1777-4DFB-B20A-0E36495F5009}" destId="{B502C396-683F-450A-8EBE-BABB83EE511E}" srcOrd="5" destOrd="0" parTransId="{84042AF9-19B4-450E-8C17-A0D7116F0948}" sibTransId="{5E86C114-7115-4310-9E58-BBFA5CEF4E95}"/>
    <dgm:cxn modelId="{E47DD6E8-53CB-4911-AB26-CB83CBC09608}" srcId="{3208BFFE-2F1A-42B8-8C39-0101ECEF75B6}" destId="{90BCFD2E-E4B0-4852-90A5-60C8EA35AE05}" srcOrd="0" destOrd="0" parTransId="{62E2A491-B9CC-4BCD-9EA5-B96691296B26}" sibTransId="{FE0036AB-A330-44AC-8620-7A8716255313}"/>
    <dgm:cxn modelId="{39B060ED-3403-476A-955C-A2586E1912A9}" type="presOf" srcId="{820A689E-A339-4E5A-8F1B-D1AB5F7B1C16}" destId="{05F40D0E-090F-4857-AD29-4EDC9FB74B0C}" srcOrd="0" destOrd="0" presId="urn:microsoft.com/office/officeart/2005/8/layout/vList5"/>
    <dgm:cxn modelId="{8133E2D9-D3AA-4C7C-8F25-C3D619101569}" srcId="{7A2E1407-1777-4DFB-B20A-0E36495F5009}" destId="{DF568DAF-F790-440C-AB22-DFA2B354E9F9}" srcOrd="1" destOrd="0" parTransId="{89742E27-C7D2-4C0A-9C03-2CB47E8D30B8}" sibTransId="{984C72C2-A1EF-4BB4-8B9A-09C6963CFECC}"/>
    <dgm:cxn modelId="{CDE263A4-500E-4D1C-9B4A-F17F6875A5AA}" srcId="{7A2E1407-1777-4DFB-B20A-0E36495F5009}" destId="{820A689E-A339-4E5A-8F1B-D1AB5F7B1C16}" srcOrd="4" destOrd="0" parTransId="{E7908E76-4EBF-49F0-8EEA-04C4E642C8F9}" sibTransId="{402A6D15-D43C-4CE6-B0AB-3C297FD471E2}"/>
    <dgm:cxn modelId="{328A06F8-E8FC-42AC-BCAB-1FBE88E17356}" srcId="{0346F9FB-8C1F-40ED-AD48-9979430E1C74}" destId="{0B1999F1-6273-41CF-AD62-B4C449A34271}" srcOrd="0" destOrd="0" parTransId="{E9CD0B75-7A82-4839-8F40-75958FDCCBF0}" sibTransId="{4FBF9E8C-93A3-463E-A390-5587B88B2573}"/>
    <dgm:cxn modelId="{B96FF010-53C2-4D7A-94A2-61D527B70291}" type="presOf" srcId="{0B1999F1-6273-41CF-AD62-B4C449A34271}" destId="{4181EEB9-1C94-4636-963D-45CBDC7C8CCF}" srcOrd="0" destOrd="0" presId="urn:microsoft.com/office/officeart/2005/8/layout/vList5"/>
    <dgm:cxn modelId="{6DC0F258-07C1-4612-A0DF-D857768679DF}" type="presOf" srcId="{0346F9FB-8C1F-40ED-AD48-9979430E1C74}" destId="{38B803B1-516E-478C-A234-7EE2C53133E6}" srcOrd="0" destOrd="0" presId="urn:microsoft.com/office/officeart/2005/8/layout/vList5"/>
    <dgm:cxn modelId="{7F65A8E9-B4F9-4D0E-A9D7-ECDE72A0C831}" srcId="{7A2E1407-1777-4DFB-B20A-0E36495F5009}" destId="{0346F9FB-8C1F-40ED-AD48-9979430E1C74}" srcOrd="0" destOrd="0" parTransId="{20AAD3B4-47EE-4DAC-8BA9-1A81DAE43240}" sibTransId="{FC5F91C5-0A02-4879-9D80-63E46C776BAC}"/>
    <dgm:cxn modelId="{7B9708B2-B35F-4D5D-BA83-42EC6312F5B7}" type="presOf" srcId="{7A2E1407-1777-4DFB-B20A-0E36495F5009}" destId="{A5206E59-FC17-43FB-9C90-9F704E97905F}" srcOrd="0" destOrd="0" presId="urn:microsoft.com/office/officeart/2005/8/layout/vList5"/>
    <dgm:cxn modelId="{2EC545DA-3D3C-4C5B-9A99-6F2D193E3C87}" srcId="{7A2E1407-1777-4DFB-B20A-0E36495F5009}" destId="{3208BFFE-2F1A-42B8-8C39-0101ECEF75B6}" srcOrd="7" destOrd="0" parTransId="{142F73B3-4616-41CA-8A4B-489C216B3A22}" sibTransId="{25830233-4022-472D-9122-85A737B6C5F4}"/>
    <dgm:cxn modelId="{5A05DD20-CBA0-489D-B1E7-D4E0EC3F26B6}" srcId="{B502C396-683F-450A-8EBE-BABB83EE511E}" destId="{063CDDDF-638B-48E0-AF29-BEA4B14C8F52}" srcOrd="0" destOrd="0" parTransId="{554B46B8-9D40-44B3-998A-504CF24A1CC1}" sibTransId="{AE9F78F3-DD5E-4164-907E-8AE5E734C40D}"/>
    <dgm:cxn modelId="{805F8E46-CF4B-4191-9B8D-99B3F3435F74}" srcId="{7A2E1407-1777-4DFB-B20A-0E36495F5009}" destId="{33353A51-FC4D-4824-B633-A76CFF54B22D}" srcOrd="2" destOrd="0" parTransId="{19AABDF8-6010-453B-A1DA-858864CBC0B3}" sibTransId="{D3D5897A-9C28-4020-B895-5D3B67C4403B}"/>
    <dgm:cxn modelId="{DD6B931C-6B40-414D-A7E2-86F0A085E648}" type="presOf" srcId="{8344E404-B6B2-4F11-8393-FC8509C8607C}" destId="{F6C0BBBE-B3B4-41B1-91AC-C1B48A47C9E7}" srcOrd="0" destOrd="0" presId="urn:microsoft.com/office/officeart/2005/8/layout/vList5"/>
    <dgm:cxn modelId="{4759C816-C415-4727-A41E-47EAC6D0BC75}" type="presOf" srcId="{54A1DF4E-7D1A-4C10-86C6-C89E8D60F020}" destId="{DB392C77-8F1F-4E75-9DDA-1822AAF3D5E3}" srcOrd="0" destOrd="0" presId="urn:microsoft.com/office/officeart/2005/8/layout/vList5"/>
    <dgm:cxn modelId="{8836B654-ABA3-4CB3-B81E-8980B0E49C94}" type="presOf" srcId="{4A958A97-6D44-4948-87BA-350EA8659495}" destId="{6E23133B-BC96-41C3-A5C9-4B3623B4451D}" srcOrd="0" destOrd="0" presId="urn:microsoft.com/office/officeart/2005/8/layout/vList5"/>
    <dgm:cxn modelId="{61823234-DDB4-42AC-8BFD-41E9C5170880}" type="presOf" srcId="{90BCFD2E-E4B0-4852-90A5-60C8EA35AE05}" destId="{DC1F6566-3557-4868-B23E-DA7504AD65FE}" srcOrd="0" destOrd="0" presId="urn:microsoft.com/office/officeart/2005/8/layout/vList5"/>
    <dgm:cxn modelId="{2CA5CC67-3B70-4068-861D-0D887FD74171}" srcId="{820A689E-A339-4E5A-8F1B-D1AB5F7B1C16}" destId="{54A1DF4E-7D1A-4C10-86C6-C89E8D60F020}" srcOrd="0" destOrd="0" parTransId="{4BFD0FBC-83C3-449B-884C-380CB23288F9}" sibTransId="{A9AC708B-C34D-48D8-95DF-D90E9C1404C0}"/>
    <dgm:cxn modelId="{A4E16FE1-5A04-470B-A64D-9040CF6471AD}" type="presOf" srcId="{8C626BD6-FDE9-4F13-91C0-2E5DC42EF994}" destId="{B835BB6B-1A73-415F-9A1D-6055C6C5923D}" srcOrd="0" destOrd="0" presId="urn:microsoft.com/office/officeart/2005/8/layout/vList5"/>
    <dgm:cxn modelId="{E0A50A4F-1F0B-4723-96AF-8382E4F7B65A}" type="presOf" srcId="{3208BFFE-2F1A-42B8-8C39-0101ECEF75B6}" destId="{2E063B73-8109-46F4-9885-81A4F7CB28B9}" srcOrd="0" destOrd="0" presId="urn:microsoft.com/office/officeart/2005/8/layout/vList5"/>
    <dgm:cxn modelId="{942012BC-B48C-4DC6-8CFD-8B20496E555B}" srcId="{DF568DAF-F790-440C-AB22-DFA2B354E9F9}" destId="{D9A0CEFB-7325-4BC6-928C-5DFA179898D2}" srcOrd="0" destOrd="0" parTransId="{768E90A5-A27B-4E01-AE4D-56008ED204E3}" sibTransId="{7546C6AA-5761-43B4-BD0C-CAB8032DD957}"/>
    <dgm:cxn modelId="{93ECE563-2B73-47E4-8DB0-E4F2B1FB2C56}" type="presOf" srcId="{D9A0CEFB-7325-4BC6-928C-5DFA179898D2}" destId="{9526D7D1-CA3A-4430-B23A-D085A8E64403}" srcOrd="0" destOrd="0" presId="urn:microsoft.com/office/officeart/2005/8/layout/vList5"/>
    <dgm:cxn modelId="{C6671C6F-34FE-4CF1-88BC-138D712D9AF0}" type="presOf" srcId="{633C80AE-7A84-4F77-B844-9CCFB104FC08}" destId="{F339D717-DB6D-4A00-892C-D168E0B7384E}" srcOrd="0" destOrd="0" presId="urn:microsoft.com/office/officeart/2005/8/layout/vList5"/>
    <dgm:cxn modelId="{947CBD9A-F6D6-49B0-ABF8-F8F19AB6D822}" type="presOf" srcId="{B502C396-683F-450A-8EBE-BABB83EE511E}" destId="{9E892697-B734-424B-918A-F93C3993CBD4}" srcOrd="0" destOrd="0" presId="urn:microsoft.com/office/officeart/2005/8/layout/vList5"/>
    <dgm:cxn modelId="{74A78EF6-BE2C-467E-8DB2-153DAA402615}" type="presOf" srcId="{DF568DAF-F790-440C-AB22-DFA2B354E9F9}" destId="{46267EB0-7C94-4CE4-B80D-6F9E29126BFA}" srcOrd="0" destOrd="0" presId="urn:microsoft.com/office/officeart/2005/8/layout/vList5"/>
    <dgm:cxn modelId="{118A1249-5CED-46AD-8708-239E1AED31DE}" type="presOf" srcId="{063CDDDF-638B-48E0-AF29-BEA4B14C8F52}" destId="{5D874EAE-BA37-4414-AE55-C0076775C93E}" srcOrd="0" destOrd="0" presId="urn:microsoft.com/office/officeart/2005/8/layout/vList5"/>
    <dgm:cxn modelId="{61CC836B-E6BF-4120-BE6D-011A68D22BA3}" type="presOf" srcId="{33353A51-FC4D-4824-B633-A76CFF54B22D}" destId="{F46CB31B-DCD1-4C91-93B0-B38CB48B0396}" srcOrd="0" destOrd="0" presId="urn:microsoft.com/office/officeart/2005/8/layout/vList5"/>
    <dgm:cxn modelId="{28451C4F-D851-4B5F-94A3-60FB7C076D62}" type="presOf" srcId="{6769A53D-44DB-4065-9D96-C2EA03A5E89C}" destId="{C33B21A9-3A59-46A6-9794-345672959DF3}" srcOrd="0" destOrd="0" presId="urn:microsoft.com/office/officeart/2005/8/layout/vList5"/>
    <dgm:cxn modelId="{2460B695-7034-4EF4-8E1C-02729064464C}" srcId="{4A958A97-6D44-4948-87BA-350EA8659495}" destId="{8C626BD6-FDE9-4F13-91C0-2E5DC42EF994}" srcOrd="0" destOrd="0" parTransId="{F6B2CB42-2BD1-4F27-9FA9-3F61E2274FBB}" sibTransId="{E1044415-2E07-4E9D-9518-7F300908D93B}"/>
    <dgm:cxn modelId="{808EB412-6BD9-4D09-A295-5FD785D0DC66}" type="presParOf" srcId="{A5206E59-FC17-43FB-9C90-9F704E97905F}" destId="{45262F91-78C2-4F87-8F8B-E9088CE4A177}" srcOrd="0" destOrd="0" presId="urn:microsoft.com/office/officeart/2005/8/layout/vList5"/>
    <dgm:cxn modelId="{F0261C94-1086-4D9E-9EF0-3B18F0FE8B7B}" type="presParOf" srcId="{45262F91-78C2-4F87-8F8B-E9088CE4A177}" destId="{38B803B1-516E-478C-A234-7EE2C53133E6}" srcOrd="0" destOrd="0" presId="urn:microsoft.com/office/officeart/2005/8/layout/vList5"/>
    <dgm:cxn modelId="{43A6E8F5-969E-41BC-BD56-2CC9314D91CC}" type="presParOf" srcId="{45262F91-78C2-4F87-8F8B-E9088CE4A177}" destId="{4181EEB9-1C94-4636-963D-45CBDC7C8CCF}" srcOrd="1" destOrd="0" presId="urn:microsoft.com/office/officeart/2005/8/layout/vList5"/>
    <dgm:cxn modelId="{FD55582B-E8EE-4E43-B850-2E03599E2BF1}" type="presParOf" srcId="{A5206E59-FC17-43FB-9C90-9F704E97905F}" destId="{B5EDBA12-6564-4833-B5F6-AA429C0B02D0}" srcOrd="1" destOrd="0" presId="urn:microsoft.com/office/officeart/2005/8/layout/vList5"/>
    <dgm:cxn modelId="{2DB6AE5E-CFDE-4F5B-AD82-CB301F7F3288}" type="presParOf" srcId="{A5206E59-FC17-43FB-9C90-9F704E97905F}" destId="{115393A5-1D5E-4A6A-95C6-11FD4DDE646F}" srcOrd="2" destOrd="0" presId="urn:microsoft.com/office/officeart/2005/8/layout/vList5"/>
    <dgm:cxn modelId="{A404A9E7-23F4-4927-A03B-D2D0D41CB5EF}" type="presParOf" srcId="{115393A5-1D5E-4A6A-95C6-11FD4DDE646F}" destId="{46267EB0-7C94-4CE4-B80D-6F9E29126BFA}" srcOrd="0" destOrd="0" presId="urn:microsoft.com/office/officeart/2005/8/layout/vList5"/>
    <dgm:cxn modelId="{72C07CC4-71AC-42E5-BC22-FF18FD0DE2E6}" type="presParOf" srcId="{115393A5-1D5E-4A6A-95C6-11FD4DDE646F}" destId="{9526D7D1-CA3A-4430-B23A-D085A8E64403}" srcOrd="1" destOrd="0" presId="urn:microsoft.com/office/officeart/2005/8/layout/vList5"/>
    <dgm:cxn modelId="{377200BA-DB83-45E7-B5A6-48FE90016B7A}" type="presParOf" srcId="{A5206E59-FC17-43FB-9C90-9F704E97905F}" destId="{9974BF69-E8BD-4C9E-B183-C04DFE715D51}" srcOrd="3" destOrd="0" presId="urn:microsoft.com/office/officeart/2005/8/layout/vList5"/>
    <dgm:cxn modelId="{D3071600-F333-4DF5-8448-43246A12890F}" type="presParOf" srcId="{A5206E59-FC17-43FB-9C90-9F704E97905F}" destId="{B516EB3B-B668-4A15-9F1E-47C59FA3730B}" srcOrd="4" destOrd="0" presId="urn:microsoft.com/office/officeart/2005/8/layout/vList5"/>
    <dgm:cxn modelId="{0E9368FD-29C3-429E-98B9-5BA76614E652}" type="presParOf" srcId="{B516EB3B-B668-4A15-9F1E-47C59FA3730B}" destId="{F46CB31B-DCD1-4C91-93B0-B38CB48B0396}" srcOrd="0" destOrd="0" presId="urn:microsoft.com/office/officeart/2005/8/layout/vList5"/>
    <dgm:cxn modelId="{ED2E7E81-8EF0-4884-AB2D-42E650934E14}" type="presParOf" srcId="{B516EB3B-B668-4A15-9F1E-47C59FA3730B}" destId="{C33B21A9-3A59-46A6-9794-345672959DF3}" srcOrd="1" destOrd="0" presId="urn:microsoft.com/office/officeart/2005/8/layout/vList5"/>
    <dgm:cxn modelId="{A18B6426-62E4-4395-9A7A-EFF972789D54}" type="presParOf" srcId="{A5206E59-FC17-43FB-9C90-9F704E97905F}" destId="{898B513D-3BAE-40EE-B471-2F066FD77F7B}" srcOrd="5" destOrd="0" presId="urn:microsoft.com/office/officeart/2005/8/layout/vList5"/>
    <dgm:cxn modelId="{57AD059A-5A76-4527-B5E8-058F8918F51D}" type="presParOf" srcId="{A5206E59-FC17-43FB-9C90-9F704E97905F}" destId="{D3D8199D-A24B-4298-8B06-27BA6A867A88}" srcOrd="6" destOrd="0" presId="urn:microsoft.com/office/officeart/2005/8/layout/vList5"/>
    <dgm:cxn modelId="{30B4E533-0C3C-414D-96B1-A64A22B895E7}" type="presParOf" srcId="{D3D8199D-A24B-4298-8B06-27BA6A867A88}" destId="{6E23133B-BC96-41C3-A5C9-4B3623B4451D}" srcOrd="0" destOrd="0" presId="urn:microsoft.com/office/officeart/2005/8/layout/vList5"/>
    <dgm:cxn modelId="{A6806CDC-045B-4EBE-859B-4E704A3CCE0D}" type="presParOf" srcId="{D3D8199D-A24B-4298-8B06-27BA6A867A88}" destId="{B835BB6B-1A73-415F-9A1D-6055C6C5923D}" srcOrd="1" destOrd="0" presId="urn:microsoft.com/office/officeart/2005/8/layout/vList5"/>
    <dgm:cxn modelId="{F60EB12D-816D-4207-8F82-E86F57E92BC0}" type="presParOf" srcId="{A5206E59-FC17-43FB-9C90-9F704E97905F}" destId="{04B21A55-444B-42D2-8982-72D9087A3312}" srcOrd="7" destOrd="0" presId="urn:microsoft.com/office/officeart/2005/8/layout/vList5"/>
    <dgm:cxn modelId="{E704F8D0-D292-4D8C-BFE8-246E6B016556}" type="presParOf" srcId="{A5206E59-FC17-43FB-9C90-9F704E97905F}" destId="{C2C33A4A-BFC3-44F2-963C-A536CF473392}" srcOrd="8" destOrd="0" presId="urn:microsoft.com/office/officeart/2005/8/layout/vList5"/>
    <dgm:cxn modelId="{833BC8BE-F021-4752-8217-FB2D43B6C555}" type="presParOf" srcId="{C2C33A4A-BFC3-44F2-963C-A536CF473392}" destId="{05F40D0E-090F-4857-AD29-4EDC9FB74B0C}" srcOrd="0" destOrd="0" presId="urn:microsoft.com/office/officeart/2005/8/layout/vList5"/>
    <dgm:cxn modelId="{33367866-B8E9-40F2-8CE7-C5A609220C15}" type="presParOf" srcId="{C2C33A4A-BFC3-44F2-963C-A536CF473392}" destId="{DB392C77-8F1F-4E75-9DDA-1822AAF3D5E3}" srcOrd="1" destOrd="0" presId="urn:microsoft.com/office/officeart/2005/8/layout/vList5"/>
    <dgm:cxn modelId="{45FC56A8-98DD-45E4-8666-E367CD8FE903}" type="presParOf" srcId="{A5206E59-FC17-43FB-9C90-9F704E97905F}" destId="{832FA508-6DA0-4B18-83DA-131DDC650275}" srcOrd="9" destOrd="0" presId="urn:microsoft.com/office/officeart/2005/8/layout/vList5"/>
    <dgm:cxn modelId="{DD286E68-6FFE-4968-93B5-50DF4B0075D4}" type="presParOf" srcId="{A5206E59-FC17-43FB-9C90-9F704E97905F}" destId="{76F0E25B-BEC1-4E7A-8C5B-769F1F725F29}" srcOrd="10" destOrd="0" presId="urn:microsoft.com/office/officeart/2005/8/layout/vList5"/>
    <dgm:cxn modelId="{F392390D-56B0-40E5-8CA3-B414286F4C1F}" type="presParOf" srcId="{76F0E25B-BEC1-4E7A-8C5B-769F1F725F29}" destId="{9E892697-B734-424B-918A-F93C3993CBD4}" srcOrd="0" destOrd="0" presId="urn:microsoft.com/office/officeart/2005/8/layout/vList5"/>
    <dgm:cxn modelId="{977C5D9B-A71C-4A69-A248-99197FEDFE24}" type="presParOf" srcId="{76F0E25B-BEC1-4E7A-8C5B-769F1F725F29}" destId="{5D874EAE-BA37-4414-AE55-C0076775C93E}" srcOrd="1" destOrd="0" presId="urn:microsoft.com/office/officeart/2005/8/layout/vList5"/>
    <dgm:cxn modelId="{E5D676F1-109F-4FDC-98BA-57781CF2259D}" type="presParOf" srcId="{A5206E59-FC17-43FB-9C90-9F704E97905F}" destId="{9F1F5E69-3A21-4FFF-B787-A7025EF96D19}" srcOrd="11" destOrd="0" presId="urn:microsoft.com/office/officeart/2005/8/layout/vList5"/>
    <dgm:cxn modelId="{A09AE65E-9BAC-405B-8EA1-B9F7767CCACB}" type="presParOf" srcId="{A5206E59-FC17-43FB-9C90-9F704E97905F}" destId="{50071FA2-9D55-4744-BD3D-D503BBF62FF0}" srcOrd="12" destOrd="0" presId="urn:microsoft.com/office/officeart/2005/8/layout/vList5"/>
    <dgm:cxn modelId="{A2326447-8A7C-4112-96EA-5153B4CFEF0A}" type="presParOf" srcId="{50071FA2-9D55-4744-BD3D-D503BBF62FF0}" destId="{F339D717-DB6D-4A00-892C-D168E0B7384E}" srcOrd="0" destOrd="0" presId="urn:microsoft.com/office/officeart/2005/8/layout/vList5"/>
    <dgm:cxn modelId="{CC96533C-1CD3-438C-9747-BF0511C24776}" type="presParOf" srcId="{50071FA2-9D55-4744-BD3D-D503BBF62FF0}" destId="{F6C0BBBE-B3B4-41B1-91AC-C1B48A47C9E7}" srcOrd="1" destOrd="0" presId="urn:microsoft.com/office/officeart/2005/8/layout/vList5"/>
    <dgm:cxn modelId="{C71C04AB-1DA4-4D32-A341-1080B1E2AE54}" type="presParOf" srcId="{A5206E59-FC17-43FB-9C90-9F704E97905F}" destId="{C563DA6F-B101-4ABC-9DB9-1F4738B15D74}" srcOrd="13" destOrd="0" presId="urn:microsoft.com/office/officeart/2005/8/layout/vList5"/>
    <dgm:cxn modelId="{0CC3B2B8-FB19-432D-A4B3-E9D8181F66AB}" type="presParOf" srcId="{A5206E59-FC17-43FB-9C90-9F704E97905F}" destId="{5C9BE89C-9F40-4F9A-AB6A-FB6CA2023D2F}" srcOrd="14" destOrd="0" presId="urn:microsoft.com/office/officeart/2005/8/layout/vList5"/>
    <dgm:cxn modelId="{51FAC974-1848-44F6-B05F-22A09895AEFC}" type="presParOf" srcId="{5C9BE89C-9F40-4F9A-AB6A-FB6CA2023D2F}" destId="{2E063B73-8109-46F4-9885-81A4F7CB28B9}" srcOrd="0" destOrd="0" presId="urn:microsoft.com/office/officeart/2005/8/layout/vList5"/>
    <dgm:cxn modelId="{D70AC2C4-63EF-4ECA-917D-D50A7063A68C}" type="presParOf" srcId="{5C9BE89C-9F40-4F9A-AB6A-FB6CA2023D2F}" destId="{DC1F6566-3557-4868-B23E-DA7504AD65F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656A7-BF1E-4694-8A59-7FA927F3662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0F670C12-7213-4E94-8AF4-5FD9686C4737}">
      <dgm:prSet phldrT="[文本]"/>
      <dgm:spPr/>
      <dgm:t>
        <a:bodyPr/>
        <a:lstStyle/>
        <a:p>
          <a:r>
            <a:rPr lang="zh-CN" altLang="en-US" dirty="0" smtClean="0"/>
            <a:t>站内优化</a:t>
          </a:r>
          <a:endParaRPr lang="zh-CN" altLang="en-US" dirty="0"/>
        </a:p>
      </dgm:t>
    </dgm:pt>
    <dgm:pt modelId="{3C3CF18B-45D2-44F4-A673-8B5EC5174536}" type="parTrans" cxnId="{65E51DEF-F05C-4C7F-84DA-2C472703CF55}">
      <dgm:prSet/>
      <dgm:spPr/>
      <dgm:t>
        <a:bodyPr/>
        <a:lstStyle/>
        <a:p>
          <a:endParaRPr lang="zh-CN" altLang="en-US"/>
        </a:p>
      </dgm:t>
    </dgm:pt>
    <dgm:pt modelId="{7FCCB346-77FD-490B-8A9F-2AAD36F24351}" type="sibTrans" cxnId="{65E51DEF-F05C-4C7F-84DA-2C472703CF55}">
      <dgm:prSet/>
      <dgm:spPr/>
      <dgm:t>
        <a:bodyPr/>
        <a:lstStyle/>
        <a:p>
          <a:endParaRPr lang="zh-CN" altLang="en-US"/>
        </a:p>
      </dgm:t>
    </dgm:pt>
    <dgm:pt modelId="{1C53DA2D-4C16-456B-B26A-D832922FC978}">
      <dgm:prSet phldrT="[文本]"/>
      <dgm:spPr/>
      <dgm:t>
        <a:bodyPr/>
        <a:lstStyle/>
        <a:p>
          <a:r>
            <a:rPr lang="zh-CN" altLang="en-US" dirty="0" smtClean="0">
              <a:latin typeface="汉仪中等线简" pitchFamily="49" charset="-122"/>
              <a:ea typeface="汉仪中等线简" pitchFamily="49" charset="-122"/>
            </a:rPr>
            <a:t>网站结构优化</a:t>
          </a:r>
          <a:endParaRPr lang="zh-CN" altLang="en-US" dirty="0">
            <a:latin typeface="汉仪中等线简" pitchFamily="49" charset="-122"/>
            <a:ea typeface="汉仪中等线简" pitchFamily="49" charset="-122"/>
          </a:endParaRPr>
        </a:p>
      </dgm:t>
    </dgm:pt>
    <dgm:pt modelId="{6A68ADD0-D80F-4D94-AF1E-CC038B74C310}" type="parTrans" cxnId="{F019B834-23F0-4F8C-91AE-633B39B379B2}">
      <dgm:prSet/>
      <dgm:spPr/>
      <dgm:t>
        <a:bodyPr/>
        <a:lstStyle/>
        <a:p>
          <a:endParaRPr lang="zh-CN" altLang="en-US"/>
        </a:p>
      </dgm:t>
    </dgm:pt>
    <dgm:pt modelId="{22DEEAF3-9CFA-46A0-A0CD-54B84937040E}" type="sibTrans" cxnId="{F019B834-23F0-4F8C-91AE-633B39B379B2}">
      <dgm:prSet/>
      <dgm:spPr/>
      <dgm:t>
        <a:bodyPr/>
        <a:lstStyle/>
        <a:p>
          <a:endParaRPr lang="zh-CN" altLang="en-US"/>
        </a:p>
      </dgm:t>
    </dgm:pt>
    <dgm:pt modelId="{B0D87B11-1466-4F69-AA2A-BFBD3E9E4BFE}">
      <dgm:prSet phldrT="[文本]"/>
      <dgm:spPr/>
      <dgm:t>
        <a:bodyPr/>
        <a:lstStyle/>
        <a:p>
          <a:r>
            <a:rPr lang="zh-CN" altLang="en-US" dirty="0" smtClean="0">
              <a:latin typeface="汉仪中等线简" pitchFamily="49" charset="-122"/>
              <a:ea typeface="汉仪中等线简" pitchFamily="49" charset="-122"/>
            </a:rPr>
            <a:t>关键词优化</a:t>
          </a:r>
          <a:endParaRPr lang="zh-CN" altLang="en-US" dirty="0">
            <a:latin typeface="汉仪中等线简" pitchFamily="49" charset="-122"/>
            <a:ea typeface="汉仪中等线简" pitchFamily="49" charset="-122"/>
          </a:endParaRPr>
        </a:p>
      </dgm:t>
    </dgm:pt>
    <dgm:pt modelId="{4E281CC2-AF29-4377-92AE-138E118760F7}" type="parTrans" cxnId="{8329F35C-88EC-44A2-AC4D-05E64146D46E}">
      <dgm:prSet/>
      <dgm:spPr/>
      <dgm:t>
        <a:bodyPr/>
        <a:lstStyle/>
        <a:p>
          <a:endParaRPr lang="zh-CN" altLang="en-US"/>
        </a:p>
      </dgm:t>
    </dgm:pt>
    <dgm:pt modelId="{73429887-059E-4774-900F-21AD5CC6A648}" type="sibTrans" cxnId="{8329F35C-88EC-44A2-AC4D-05E64146D46E}">
      <dgm:prSet/>
      <dgm:spPr/>
      <dgm:t>
        <a:bodyPr/>
        <a:lstStyle/>
        <a:p>
          <a:endParaRPr lang="zh-CN" altLang="en-US"/>
        </a:p>
      </dgm:t>
    </dgm:pt>
    <dgm:pt modelId="{A11792D8-BAAE-4294-9EA7-A3FC94EA5D26}">
      <dgm:prSet phldrT="[文本]"/>
      <dgm:spPr/>
      <dgm:t>
        <a:bodyPr/>
        <a:lstStyle/>
        <a:p>
          <a:r>
            <a:rPr lang="zh-CN" altLang="en-US" dirty="0" smtClean="0"/>
            <a:t>站外优化</a:t>
          </a:r>
          <a:endParaRPr lang="zh-CN" altLang="en-US" dirty="0"/>
        </a:p>
      </dgm:t>
    </dgm:pt>
    <dgm:pt modelId="{D1371BF8-6394-455C-931F-0EE617F4DF63}" type="parTrans" cxnId="{91310973-995D-4DE7-95E0-6B3DD7A52598}">
      <dgm:prSet/>
      <dgm:spPr/>
      <dgm:t>
        <a:bodyPr/>
        <a:lstStyle/>
        <a:p>
          <a:endParaRPr lang="zh-CN" altLang="en-US"/>
        </a:p>
      </dgm:t>
    </dgm:pt>
    <dgm:pt modelId="{4E04410D-D814-4F4A-A64C-F25583F49B49}" type="sibTrans" cxnId="{91310973-995D-4DE7-95E0-6B3DD7A52598}">
      <dgm:prSet/>
      <dgm:spPr/>
      <dgm:t>
        <a:bodyPr/>
        <a:lstStyle/>
        <a:p>
          <a:endParaRPr lang="zh-CN" altLang="en-US"/>
        </a:p>
      </dgm:t>
    </dgm:pt>
    <dgm:pt modelId="{9AFF0FD1-F736-43CA-858D-4F93FFE254CC}">
      <dgm:prSet phldrT="[文本]"/>
      <dgm:spPr/>
      <dgm:t>
        <a:bodyPr/>
        <a:lstStyle/>
        <a:p>
          <a:r>
            <a:rPr lang="zh-CN" altLang="en-US" dirty="0" smtClean="0">
              <a:latin typeface="汉仪中等线简" pitchFamily="49" charset="-122"/>
              <a:ea typeface="汉仪中等线简" pitchFamily="49" charset="-122"/>
            </a:rPr>
            <a:t>友情链接</a:t>
          </a:r>
          <a:endParaRPr lang="zh-CN" altLang="en-US" dirty="0">
            <a:latin typeface="汉仪中等线简" pitchFamily="49" charset="-122"/>
            <a:ea typeface="汉仪中等线简" pitchFamily="49" charset="-122"/>
          </a:endParaRPr>
        </a:p>
      </dgm:t>
    </dgm:pt>
    <dgm:pt modelId="{A910FE25-4C88-40D4-B284-3DC684392E09}" type="parTrans" cxnId="{EDC67BF7-E3DC-4AE2-BC27-B87E272D0578}">
      <dgm:prSet/>
      <dgm:spPr/>
      <dgm:t>
        <a:bodyPr/>
        <a:lstStyle/>
        <a:p>
          <a:endParaRPr lang="zh-CN" altLang="en-US"/>
        </a:p>
      </dgm:t>
    </dgm:pt>
    <dgm:pt modelId="{36F93F9D-052B-47FF-9199-6ACFB9A4AA4E}" type="sibTrans" cxnId="{EDC67BF7-E3DC-4AE2-BC27-B87E272D0578}">
      <dgm:prSet/>
      <dgm:spPr/>
      <dgm:t>
        <a:bodyPr/>
        <a:lstStyle/>
        <a:p>
          <a:endParaRPr lang="zh-CN" altLang="en-US"/>
        </a:p>
      </dgm:t>
    </dgm:pt>
    <dgm:pt modelId="{E9C62379-20F5-4F4E-BBBD-3AF648BFE3AF}">
      <dgm:prSet phldrT="[文本]"/>
      <dgm:spPr/>
      <dgm:t>
        <a:bodyPr/>
        <a:lstStyle/>
        <a:p>
          <a:r>
            <a:rPr lang="zh-CN" altLang="en-US" dirty="0" smtClean="0">
              <a:latin typeface="汉仪中等线简" pitchFamily="49" charset="-122"/>
              <a:ea typeface="汉仪中等线简" pitchFamily="49" charset="-122"/>
            </a:rPr>
            <a:t>软文</a:t>
          </a:r>
          <a:endParaRPr lang="zh-CN" altLang="en-US" dirty="0">
            <a:latin typeface="汉仪中等线简" pitchFamily="49" charset="-122"/>
            <a:ea typeface="汉仪中等线简" pitchFamily="49" charset="-122"/>
          </a:endParaRPr>
        </a:p>
      </dgm:t>
    </dgm:pt>
    <dgm:pt modelId="{517654D6-89DC-4E81-8161-5E82654920E7}" type="parTrans" cxnId="{A7DD7282-058F-4C41-80DE-8FAAF81BF042}">
      <dgm:prSet/>
      <dgm:spPr/>
      <dgm:t>
        <a:bodyPr/>
        <a:lstStyle/>
        <a:p>
          <a:endParaRPr lang="zh-CN" altLang="en-US"/>
        </a:p>
      </dgm:t>
    </dgm:pt>
    <dgm:pt modelId="{DCC46710-3DC6-41BD-941E-6988DE061D06}" type="sibTrans" cxnId="{A7DD7282-058F-4C41-80DE-8FAAF81BF042}">
      <dgm:prSet/>
      <dgm:spPr/>
      <dgm:t>
        <a:bodyPr/>
        <a:lstStyle/>
        <a:p>
          <a:endParaRPr lang="zh-CN" altLang="en-US"/>
        </a:p>
      </dgm:t>
    </dgm:pt>
    <dgm:pt modelId="{225B8996-DF2D-419B-9D31-B49D18CE8281}">
      <dgm:prSet phldrT="[文本]"/>
      <dgm:spPr/>
      <dgm:t>
        <a:bodyPr/>
        <a:lstStyle/>
        <a:p>
          <a:r>
            <a:rPr lang="en-US" altLang="zh-CN" dirty="0" smtClean="0">
              <a:latin typeface="汉仪中等线简" pitchFamily="49" charset="-122"/>
              <a:ea typeface="汉仪中等线简" pitchFamily="49" charset="-122"/>
            </a:rPr>
            <a:t>HTML</a:t>
          </a:r>
          <a:r>
            <a:rPr lang="zh-CN" altLang="en-US" dirty="0" smtClean="0">
              <a:latin typeface="汉仪中等线简" pitchFamily="49" charset="-122"/>
              <a:ea typeface="汉仪中等线简" pitchFamily="49" charset="-122"/>
            </a:rPr>
            <a:t>代码优化</a:t>
          </a:r>
          <a:endParaRPr lang="zh-CN" altLang="en-US" dirty="0">
            <a:latin typeface="汉仪中等线简" pitchFamily="49" charset="-122"/>
            <a:ea typeface="汉仪中等线简" pitchFamily="49" charset="-122"/>
          </a:endParaRPr>
        </a:p>
      </dgm:t>
    </dgm:pt>
    <dgm:pt modelId="{3126A6C4-76A9-4885-8160-F13FB23171DE}" type="parTrans" cxnId="{716C87CD-9025-4F30-96AD-E2737AA91A8C}">
      <dgm:prSet/>
      <dgm:spPr/>
      <dgm:t>
        <a:bodyPr/>
        <a:lstStyle/>
        <a:p>
          <a:endParaRPr lang="zh-CN" altLang="en-US"/>
        </a:p>
      </dgm:t>
    </dgm:pt>
    <dgm:pt modelId="{79872866-F613-422B-BE0A-BA9214B80CC4}" type="sibTrans" cxnId="{716C87CD-9025-4F30-96AD-E2737AA91A8C}">
      <dgm:prSet/>
      <dgm:spPr/>
      <dgm:t>
        <a:bodyPr/>
        <a:lstStyle/>
        <a:p>
          <a:endParaRPr lang="zh-CN" altLang="en-US"/>
        </a:p>
      </dgm:t>
    </dgm:pt>
    <dgm:pt modelId="{68DC1AD3-D6FD-4FDF-AC18-08054BC315CD}">
      <dgm:prSet phldrT="[文本]"/>
      <dgm:spPr/>
      <dgm:t>
        <a:bodyPr/>
        <a:lstStyle/>
        <a:p>
          <a:r>
            <a:rPr lang="zh-CN" altLang="en-US" dirty="0" smtClean="0">
              <a:latin typeface="汉仪中等线简" pitchFamily="49" charset="-122"/>
              <a:ea typeface="汉仪中等线简" pitchFamily="49" charset="-122"/>
            </a:rPr>
            <a:t>问答平台</a:t>
          </a:r>
          <a:endParaRPr lang="zh-CN" altLang="en-US" dirty="0">
            <a:latin typeface="汉仪中等线简" pitchFamily="49" charset="-122"/>
            <a:ea typeface="汉仪中等线简" pitchFamily="49" charset="-122"/>
          </a:endParaRPr>
        </a:p>
      </dgm:t>
    </dgm:pt>
    <dgm:pt modelId="{685F49B4-861C-4F7C-AFE0-272F3370D49C}" type="parTrans" cxnId="{6464B3F2-F165-46FE-842F-EF1E85F90B75}">
      <dgm:prSet/>
      <dgm:spPr/>
      <dgm:t>
        <a:bodyPr/>
        <a:lstStyle/>
        <a:p>
          <a:endParaRPr lang="zh-CN" altLang="en-US"/>
        </a:p>
      </dgm:t>
    </dgm:pt>
    <dgm:pt modelId="{6E238A7B-EE91-4622-B198-34F184CC6F27}" type="sibTrans" cxnId="{6464B3F2-F165-46FE-842F-EF1E85F90B75}">
      <dgm:prSet/>
      <dgm:spPr/>
      <dgm:t>
        <a:bodyPr/>
        <a:lstStyle/>
        <a:p>
          <a:endParaRPr lang="zh-CN" altLang="en-US"/>
        </a:p>
      </dgm:t>
    </dgm:pt>
    <dgm:pt modelId="{DF24E6DF-CFA2-4A71-8454-F78F667F312F}">
      <dgm:prSet phldrT="[文本]"/>
      <dgm:spPr/>
      <dgm:t>
        <a:bodyPr/>
        <a:lstStyle/>
        <a:p>
          <a:r>
            <a:rPr lang="en-US" altLang="zh-CN" dirty="0" smtClean="0">
              <a:latin typeface="汉仪中等线简" pitchFamily="49" charset="-122"/>
              <a:ea typeface="汉仪中等线简" pitchFamily="49" charset="-122"/>
            </a:rPr>
            <a:t>……</a:t>
          </a:r>
          <a:endParaRPr lang="zh-CN" altLang="en-US" dirty="0">
            <a:latin typeface="汉仪中等线简" pitchFamily="49" charset="-122"/>
            <a:ea typeface="汉仪中等线简" pitchFamily="49" charset="-122"/>
          </a:endParaRPr>
        </a:p>
      </dgm:t>
    </dgm:pt>
    <dgm:pt modelId="{84A5FAFE-AF34-4AC6-BEA9-3B1D80723D4A}" type="parTrans" cxnId="{F11BA1A0-C05B-46B4-9148-786AF11A0ED9}">
      <dgm:prSet/>
      <dgm:spPr/>
      <dgm:t>
        <a:bodyPr/>
        <a:lstStyle/>
        <a:p>
          <a:endParaRPr lang="zh-CN" altLang="en-US"/>
        </a:p>
      </dgm:t>
    </dgm:pt>
    <dgm:pt modelId="{F642B875-6E60-4275-BC8A-3383CD6DB8F8}" type="sibTrans" cxnId="{F11BA1A0-C05B-46B4-9148-786AF11A0ED9}">
      <dgm:prSet/>
      <dgm:spPr/>
      <dgm:t>
        <a:bodyPr/>
        <a:lstStyle/>
        <a:p>
          <a:endParaRPr lang="zh-CN" altLang="en-US"/>
        </a:p>
      </dgm:t>
    </dgm:pt>
    <dgm:pt modelId="{79579E81-8AA7-4D3B-BC11-CE124A5E1740}">
      <dgm:prSet phldrT="[文本]"/>
      <dgm:spPr/>
      <dgm:t>
        <a:bodyPr/>
        <a:lstStyle/>
        <a:p>
          <a:r>
            <a:rPr lang="en-US" altLang="zh-CN" dirty="0" smtClean="0">
              <a:latin typeface="汉仪中等线简" pitchFamily="49" charset="-122"/>
              <a:ea typeface="汉仪中等线简" pitchFamily="49" charset="-122"/>
            </a:rPr>
            <a:t>……</a:t>
          </a:r>
          <a:endParaRPr lang="zh-CN" altLang="en-US" dirty="0">
            <a:latin typeface="汉仪中等线简" pitchFamily="49" charset="-122"/>
            <a:ea typeface="汉仪中等线简" pitchFamily="49" charset="-122"/>
          </a:endParaRPr>
        </a:p>
      </dgm:t>
    </dgm:pt>
    <dgm:pt modelId="{6A43BD78-76B9-4A32-8204-1B714E1070E2}" type="parTrans" cxnId="{6248D8E2-9AE4-4892-AC1A-16AD00D1A785}">
      <dgm:prSet/>
      <dgm:spPr/>
      <dgm:t>
        <a:bodyPr/>
        <a:lstStyle/>
        <a:p>
          <a:endParaRPr lang="zh-CN" altLang="en-US"/>
        </a:p>
      </dgm:t>
    </dgm:pt>
    <dgm:pt modelId="{9500300D-EF28-4D97-B0DE-4053916D34CE}" type="sibTrans" cxnId="{6248D8E2-9AE4-4892-AC1A-16AD00D1A785}">
      <dgm:prSet/>
      <dgm:spPr/>
      <dgm:t>
        <a:bodyPr/>
        <a:lstStyle/>
        <a:p>
          <a:endParaRPr lang="zh-CN" altLang="en-US"/>
        </a:p>
      </dgm:t>
    </dgm:pt>
    <dgm:pt modelId="{50D94C15-C38D-4F34-A50D-9982E5339548}" type="pres">
      <dgm:prSet presAssocID="{F3A656A7-BF1E-4694-8A59-7FA927F36628}" presName="linear" presStyleCnt="0">
        <dgm:presLayoutVars>
          <dgm:dir/>
          <dgm:animLvl val="lvl"/>
          <dgm:resizeHandles val="exact"/>
        </dgm:presLayoutVars>
      </dgm:prSet>
      <dgm:spPr/>
      <dgm:t>
        <a:bodyPr/>
        <a:lstStyle/>
        <a:p>
          <a:endParaRPr lang="zh-CN" altLang="en-US"/>
        </a:p>
      </dgm:t>
    </dgm:pt>
    <dgm:pt modelId="{E1027234-A9AC-459E-A59C-EBE9060AF234}" type="pres">
      <dgm:prSet presAssocID="{0F670C12-7213-4E94-8AF4-5FD9686C4737}" presName="parentLin" presStyleCnt="0"/>
      <dgm:spPr/>
    </dgm:pt>
    <dgm:pt modelId="{95C1E270-0D22-4838-AB4D-4D4DB5652FB7}" type="pres">
      <dgm:prSet presAssocID="{0F670C12-7213-4E94-8AF4-5FD9686C4737}" presName="parentLeftMargin" presStyleLbl="node1" presStyleIdx="0" presStyleCnt="2"/>
      <dgm:spPr/>
      <dgm:t>
        <a:bodyPr/>
        <a:lstStyle/>
        <a:p>
          <a:endParaRPr lang="zh-CN" altLang="en-US"/>
        </a:p>
      </dgm:t>
    </dgm:pt>
    <dgm:pt modelId="{19F4D524-3B0A-491B-A0EA-0D2AAFD6E308}" type="pres">
      <dgm:prSet presAssocID="{0F670C12-7213-4E94-8AF4-5FD9686C4737}" presName="parentText" presStyleLbl="node1" presStyleIdx="0" presStyleCnt="2">
        <dgm:presLayoutVars>
          <dgm:chMax val="0"/>
          <dgm:bulletEnabled val="1"/>
        </dgm:presLayoutVars>
      </dgm:prSet>
      <dgm:spPr/>
      <dgm:t>
        <a:bodyPr/>
        <a:lstStyle/>
        <a:p>
          <a:endParaRPr lang="zh-CN" altLang="en-US"/>
        </a:p>
      </dgm:t>
    </dgm:pt>
    <dgm:pt modelId="{B5C93A1C-410C-4AB9-AC12-5C832D63A4CB}" type="pres">
      <dgm:prSet presAssocID="{0F670C12-7213-4E94-8AF4-5FD9686C4737}" presName="negativeSpace" presStyleCnt="0"/>
      <dgm:spPr/>
    </dgm:pt>
    <dgm:pt modelId="{7F3B9398-D461-435D-A029-B8F1FD6BDF01}" type="pres">
      <dgm:prSet presAssocID="{0F670C12-7213-4E94-8AF4-5FD9686C4737}" presName="childText" presStyleLbl="conFgAcc1" presStyleIdx="0" presStyleCnt="2">
        <dgm:presLayoutVars>
          <dgm:bulletEnabled val="1"/>
        </dgm:presLayoutVars>
      </dgm:prSet>
      <dgm:spPr/>
      <dgm:t>
        <a:bodyPr/>
        <a:lstStyle/>
        <a:p>
          <a:endParaRPr lang="zh-CN" altLang="en-US"/>
        </a:p>
      </dgm:t>
    </dgm:pt>
    <dgm:pt modelId="{0CEDA2D1-CFC4-450B-BEB6-9AB9D9F426AD}" type="pres">
      <dgm:prSet presAssocID="{7FCCB346-77FD-490B-8A9F-2AAD36F24351}" presName="spaceBetweenRectangles" presStyleCnt="0"/>
      <dgm:spPr/>
    </dgm:pt>
    <dgm:pt modelId="{32858D69-90A1-44F5-B4F0-17939382CBF7}" type="pres">
      <dgm:prSet presAssocID="{A11792D8-BAAE-4294-9EA7-A3FC94EA5D26}" presName="parentLin" presStyleCnt="0"/>
      <dgm:spPr/>
    </dgm:pt>
    <dgm:pt modelId="{B58A8D8B-931B-4C88-B282-086E00504370}" type="pres">
      <dgm:prSet presAssocID="{A11792D8-BAAE-4294-9EA7-A3FC94EA5D26}" presName="parentLeftMargin" presStyleLbl="node1" presStyleIdx="0" presStyleCnt="2"/>
      <dgm:spPr/>
      <dgm:t>
        <a:bodyPr/>
        <a:lstStyle/>
        <a:p>
          <a:endParaRPr lang="zh-CN" altLang="en-US"/>
        </a:p>
      </dgm:t>
    </dgm:pt>
    <dgm:pt modelId="{DA86675B-7D71-4C0C-8ADE-8B36411201E9}" type="pres">
      <dgm:prSet presAssocID="{A11792D8-BAAE-4294-9EA7-A3FC94EA5D26}" presName="parentText" presStyleLbl="node1" presStyleIdx="1" presStyleCnt="2">
        <dgm:presLayoutVars>
          <dgm:chMax val="0"/>
          <dgm:bulletEnabled val="1"/>
        </dgm:presLayoutVars>
      </dgm:prSet>
      <dgm:spPr/>
      <dgm:t>
        <a:bodyPr/>
        <a:lstStyle/>
        <a:p>
          <a:endParaRPr lang="zh-CN" altLang="en-US"/>
        </a:p>
      </dgm:t>
    </dgm:pt>
    <dgm:pt modelId="{0672C5D7-6B7E-464F-857C-E32E2C439751}" type="pres">
      <dgm:prSet presAssocID="{A11792D8-BAAE-4294-9EA7-A3FC94EA5D26}" presName="negativeSpace" presStyleCnt="0"/>
      <dgm:spPr/>
    </dgm:pt>
    <dgm:pt modelId="{891034CC-6B87-4F05-A494-3DC6D4EF6FDB}" type="pres">
      <dgm:prSet presAssocID="{A11792D8-BAAE-4294-9EA7-A3FC94EA5D26}" presName="childText" presStyleLbl="conFgAcc1" presStyleIdx="1" presStyleCnt="2">
        <dgm:presLayoutVars>
          <dgm:bulletEnabled val="1"/>
        </dgm:presLayoutVars>
      </dgm:prSet>
      <dgm:spPr/>
      <dgm:t>
        <a:bodyPr/>
        <a:lstStyle/>
        <a:p>
          <a:endParaRPr lang="zh-CN" altLang="en-US"/>
        </a:p>
      </dgm:t>
    </dgm:pt>
  </dgm:ptLst>
  <dgm:cxnLst>
    <dgm:cxn modelId="{E2DAF0A9-082C-41F5-837A-223E607F7108}" type="presOf" srcId="{E9C62379-20F5-4F4E-BBBD-3AF648BFE3AF}" destId="{891034CC-6B87-4F05-A494-3DC6D4EF6FDB}" srcOrd="0" destOrd="1" presId="urn:microsoft.com/office/officeart/2005/8/layout/list1"/>
    <dgm:cxn modelId="{6464B3F2-F165-46FE-842F-EF1E85F90B75}" srcId="{A11792D8-BAAE-4294-9EA7-A3FC94EA5D26}" destId="{68DC1AD3-D6FD-4FDF-AC18-08054BC315CD}" srcOrd="2" destOrd="0" parTransId="{685F49B4-861C-4F7C-AFE0-272F3370D49C}" sibTransId="{6E238A7B-EE91-4622-B198-34F184CC6F27}"/>
    <dgm:cxn modelId="{2F4C0AB2-7EE2-45DA-AE23-888A56073BD7}" type="presOf" srcId="{F3A656A7-BF1E-4694-8A59-7FA927F36628}" destId="{50D94C15-C38D-4F34-A50D-9982E5339548}" srcOrd="0" destOrd="0" presId="urn:microsoft.com/office/officeart/2005/8/layout/list1"/>
    <dgm:cxn modelId="{CABB92DE-FD98-4AC8-836F-B5720D1A3C99}" type="presOf" srcId="{1C53DA2D-4C16-456B-B26A-D832922FC978}" destId="{7F3B9398-D461-435D-A029-B8F1FD6BDF01}" srcOrd="0" destOrd="0" presId="urn:microsoft.com/office/officeart/2005/8/layout/list1"/>
    <dgm:cxn modelId="{A7DD7282-058F-4C41-80DE-8FAAF81BF042}" srcId="{A11792D8-BAAE-4294-9EA7-A3FC94EA5D26}" destId="{E9C62379-20F5-4F4E-BBBD-3AF648BFE3AF}" srcOrd="1" destOrd="0" parTransId="{517654D6-89DC-4E81-8161-5E82654920E7}" sibTransId="{DCC46710-3DC6-41BD-941E-6988DE061D06}"/>
    <dgm:cxn modelId="{3ABAF963-E029-49BA-B173-0463D5A8190F}" type="presOf" srcId="{B0D87B11-1466-4F69-AA2A-BFBD3E9E4BFE}" destId="{7F3B9398-D461-435D-A029-B8F1FD6BDF01}" srcOrd="0" destOrd="1" presId="urn:microsoft.com/office/officeart/2005/8/layout/list1"/>
    <dgm:cxn modelId="{1FCE12C9-2E43-4530-A87C-6D30B780F76A}" type="presOf" srcId="{68DC1AD3-D6FD-4FDF-AC18-08054BC315CD}" destId="{891034CC-6B87-4F05-A494-3DC6D4EF6FDB}" srcOrd="0" destOrd="2" presId="urn:microsoft.com/office/officeart/2005/8/layout/list1"/>
    <dgm:cxn modelId="{8329F35C-88EC-44A2-AC4D-05E64146D46E}" srcId="{0F670C12-7213-4E94-8AF4-5FD9686C4737}" destId="{B0D87B11-1466-4F69-AA2A-BFBD3E9E4BFE}" srcOrd="1" destOrd="0" parTransId="{4E281CC2-AF29-4377-92AE-138E118760F7}" sibTransId="{73429887-059E-4774-900F-21AD5CC6A648}"/>
    <dgm:cxn modelId="{FD295D52-B2BB-4DE5-992F-3098828FF0C3}" type="presOf" srcId="{0F670C12-7213-4E94-8AF4-5FD9686C4737}" destId="{19F4D524-3B0A-491B-A0EA-0D2AAFD6E308}" srcOrd="1" destOrd="0" presId="urn:microsoft.com/office/officeart/2005/8/layout/list1"/>
    <dgm:cxn modelId="{F019B834-23F0-4F8C-91AE-633B39B379B2}" srcId="{0F670C12-7213-4E94-8AF4-5FD9686C4737}" destId="{1C53DA2D-4C16-456B-B26A-D832922FC978}" srcOrd="0" destOrd="0" parTransId="{6A68ADD0-D80F-4D94-AF1E-CC038B74C310}" sibTransId="{22DEEAF3-9CFA-46A0-A0CD-54B84937040E}"/>
    <dgm:cxn modelId="{EDC67BF7-E3DC-4AE2-BC27-B87E272D0578}" srcId="{A11792D8-BAAE-4294-9EA7-A3FC94EA5D26}" destId="{9AFF0FD1-F736-43CA-858D-4F93FFE254CC}" srcOrd="0" destOrd="0" parTransId="{A910FE25-4C88-40D4-B284-3DC684392E09}" sibTransId="{36F93F9D-052B-47FF-9199-6ACFB9A4AA4E}"/>
    <dgm:cxn modelId="{2ED24E2F-271A-483B-BA98-AF66E44EE5AC}" type="presOf" srcId="{9AFF0FD1-F736-43CA-858D-4F93FFE254CC}" destId="{891034CC-6B87-4F05-A494-3DC6D4EF6FDB}" srcOrd="0" destOrd="0" presId="urn:microsoft.com/office/officeart/2005/8/layout/list1"/>
    <dgm:cxn modelId="{97B0F69B-A261-43B9-BA67-96F4732DB7E9}" type="presOf" srcId="{DF24E6DF-CFA2-4A71-8454-F78F667F312F}" destId="{891034CC-6B87-4F05-A494-3DC6D4EF6FDB}" srcOrd="0" destOrd="3" presId="urn:microsoft.com/office/officeart/2005/8/layout/list1"/>
    <dgm:cxn modelId="{7EC9D6B2-1144-4F9F-857A-CB3A86B57CA1}" type="presOf" srcId="{225B8996-DF2D-419B-9D31-B49D18CE8281}" destId="{7F3B9398-D461-435D-A029-B8F1FD6BDF01}" srcOrd="0" destOrd="2" presId="urn:microsoft.com/office/officeart/2005/8/layout/list1"/>
    <dgm:cxn modelId="{E5BB3F71-42B9-49EE-A1CA-137D22BC5F6A}" type="presOf" srcId="{79579E81-8AA7-4D3B-BC11-CE124A5E1740}" destId="{7F3B9398-D461-435D-A029-B8F1FD6BDF01}" srcOrd="0" destOrd="3" presId="urn:microsoft.com/office/officeart/2005/8/layout/list1"/>
    <dgm:cxn modelId="{716C87CD-9025-4F30-96AD-E2737AA91A8C}" srcId="{0F670C12-7213-4E94-8AF4-5FD9686C4737}" destId="{225B8996-DF2D-419B-9D31-B49D18CE8281}" srcOrd="2" destOrd="0" parTransId="{3126A6C4-76A9-4885-8160-F13FB23171DE}" sibTransId="{79872866-F613-422B-BE0A-BA9214B80CC4}"/>
    <dgm:cxn modelId="{B7310E72-5304-48F6-A4B9-5C2D5521239E}" type="presOf" srcId="{A11792D8-BAAE-4294-9EA7-A3FC94EA5D26}" destId="{B58A8D8B-931B-4C88-B282-086E00504370}" srcOrd="0" destOrd="0" presId="urn:microsoft.com/office/officeart/2005/8/layout/list1"/>
    <dgm:cxn modelId="{71C88FF5-19E7-45FD-AB6C-58D410E596C6}" type="presOf" srcId="{0F670C12-7213-4E94-8AF4-5FD9686C4737}" destId="{95C1E270-0D22-4838-AB4D-4D4DB5652FB7}" srcOrd="0" destOrd="0" presId="urn:microsoft.com/office/officeart/2005/8/layout/list1"/>
    <dgm:cxn modelId="{6248D8E2-9AE4-4892-AC1A-16AD00D1A785}" srcId="{0F670C12-7213-4E94-8AF4-5FD9686C4737}" destId="{79579E81-8AA7-4D3B-BC11-CE124A5E1740}" srcOrd="3" destOrd="0" parTransId="{6A43BD78-76B9-4A32-8204-1B714E1070E2}" sibTransId="{9500300D-EF28-4D97-B0DE-4053916D34CE}"/>
    <dgm:cxn modelId="{65E51DEF-F05C-4C7F-84DA-2C472703CF55}" srcId="{F3A656A7-BF1E-4694-8A59-7FA927F36628}" destId="{0F670C12-7213-4E94-8AF4-5FD9686C4737}" srcOrd="0" destOrd="0" parTransId="{3C3CF18B-45D2-44F4-A673-8B5EC5174536}" sibTransId="{7FCCB346-77FD-490B-8A9F-2AAD36F24351}"/>
    <dgm:cxn modelId="{A45979F5-F224-41BD-B49F-2E01F97BE8EA}" type="presOf" srcId="{A11792D8-BAAE-4294-9EA7-A3FC94EA5D26}" destId="{DA86675B-7D71-4C0C-8ADE-8B36411201E9}" srcOrd="1" destOrd="0" presId="urn:microsoft.com/office/officeart/2005/8/layout/list1"/>
    <dgm:cxn modelId="{91310973-995D-4DE7-95E0-6B3DD7A52598}" srcId="{F3A656A7-BF1E-4694-8A59-7FA927F36628}" destId="{A11792D8-BAAE-4294-9EA7-A3FC94EA5D26}" srcOrd="1" destOrd="0" parTransId="{D1371BF8-6394-455C-931F-0EE617F4DF63}" sibTransId="{4E04410D-D814-4F4A-A64C-F25583F49B49}"/>
    <dgm:cxn modelId="{F11BA1A0-C05B-46B4-9148-786AF11A0ED9}" srcId="{A11792D8-BAAE-4294-9EA7-A3FC94EA5D26}" destId="{DF24E6DF-CFA2-4A71-8454-F78F667F312F}" srcOrd="3" destOrd="0" parTransId="{84A5FAFE-AF34-4AC6-BEA9-3B1D80723D4A}" sibTransId="{F642B875-6E60-4275-BC8A-3383CD6DB8F8}"/>
    <dgm:cxn modelId="{D33A0051-6DBA-4723-BD70-EDCC849DA545}" type="presParOf" srcId="{50D94C15-C38D-4F34-A50D-9982E5339548}" destId="{E1027234-A9AC-459E-A59C-EBE9060AF234}" srcOrd="0" destOrd="0" presId="urn:microsoft.com/office/officeart/2005/8/layout/list1"/>
    <dgm:cxn modelId="{4FBB3903-0E52-4E69-809E-3DBEC749FA31}" type="presParOf" srcId="{E1027234-A9AC-459E-A59C-EBE9060AF234}" destId="{95C1E270-0D22-4838-AB4D-4D4DB5652FB7}" srcOrd="0" destOrd="0" presId="urn:microsoft.com/office/officeart/2005/8/layout/list1"/>
    <dgm:cxn modelId="{765EC243-E448-46F8-BD45-F2E218E0740D}" type="presParOf" srcId="{E1027234-A9AC-459E-A59C-EBE9060AF234}" destId="{19F4D524-3B0A-491B-A0EA-0D2AAFD6E308}" srcOrd="1" destOrd="0" presId="urn:microsoft.com/office/officeart/2005/8/layout/list1"/>
    <dgm:cxn modelId="{0C118D47-3F2A-4F0C-8205-83405661C263}" type="presParOf" srcId="{50D94C15-C38D-4F34-A50D-9982E5339548}" destId="{B5C93A1C-410C-4AB9-AC12-5C832D63A4CB}" srcOrd="1" destOrd="0" presId="urn:microsoft.com/office/officeart/2005/8/layout/list1"/>
    <dgm:cxn modelId="{C68F99E6-FD0B-4530-9B32-D926541D908B}" type="presParOf" srcId="{50D94C15-C38D-4F34-A50D-9982E5339548}" destId="{7F3B9398-D461-435D-A029-B8F1FD6BDF01}" srcOrd="2" destOrd="0" presId="urn:microsoft.com/office/officeart/2005/8/layout/list1"/>
    <dgm:cxn modelId="{3ECD3279-FC2E-4B4A-8F2C-CB387EB61E8F}" type="presParOf" srcId="{50D94C15-C38D-4F34-A50D-9982E5339548}" destId="{0CEDA2D1-CFC4-450B-BEB6-9AB9D9F426AD}" srcOrd="3" destOrd="0" presId="urn:microsoft.com/office/officeart/2005/8/layout/list1"/>
    <dgm:cxn modelId="{66B59738-ED64-4138-9383-0122C7102DC6}" type="presParOf" srcId="{50D94C15-C38D-4F34-A50D-9982E5339548}" destId="{32858D69-90A1-44F5-B4F0-17939382CBF7}" srcOrd="4" destOrd="0" presId="urn:microsoft.com/office/officeart/2005/8/layout/list1"/>
    <dgm:cxn modelId="{6192887E-74BF-4C3D-A62C-8530BDEA2BFD}" type="presParOf" srcId="{32858D69-90A1-44F5-B4F0-17939382CBF7}" destId="{B58A8D8B-931B-4C88-B282-086E00504370}" srcOrd="0" destOrd="0" presId="urn:microsoft.com/office/officeart/2005/8/layout/list1"/>
    <dgm:cxn modelId="{470B4ACD-D58D-47D8-AE85-F4B34C63C1C5}" type="presParOf" srcId="{32858D69-90A1-44F5-B4F0-17939382CBF7}" destId="{DA86675B-7D71-4C0C-8ADE-8B36411201E9}" srcOrd="1" destOrd="0" presId="urn:microsoft.com/office/officeart/2005/8/layout/list1"/>
    <dgm:cxn modelId="{029E01C7-AA91-4AFC-A047-A23B62841636}" type="presParOf" srcId="{50D94C15-C38D-4F34-A50D-9982E5339548}" destId="{0672C5D7-6B7E-464F-857C-E32E2C439751}" srcOrd="5" destOrd="0" presId="urn:microsoft.com/office/officeart/2005/8/layout/list1"/>
    <dgm:cxn modelId="{5F9C87EA-3720-410F-A5C9-2720F6A6B4BF}" type="presParOf" srcId="{50D94C15-C38D-4F34-A50D-9982E5339548}" destId="{891034CC-6B87-4F05-A494-3DC6D4EF6FD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76B90-AC43-4C63-8DE8-08AD5B1F53A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CE7B2157-7F3D-4B19-9E0F-9A1DF6E73E1E}">
      <dgm:prSet phldrT="[文本]" custT="1"/>
      <dgm:spPr/>
      <dgm:t>
        <a:bodyPr/>
        <a:lstStyle/>
        <a:p>
          <a:r>
            <a:rPr lang="zh-CN" altLang="en-US" sz="1800" dirty="0" smtClean="0"/>
            <a:t>自然搜索结果的点击率更高   </a:t>
          </a:r>
          <a:endParaRPr lang="zh-CN" altLang="en-US" sz="1800" b="1" dirty="0"/>
        </a:p>
      </dgm:t>
    </dgm:pt>
    <dgm:pt modelId="{4F48FFFB-D26B-4648-8C41-685009CB4B59}" type="parTrans" cxnId="{66CF7841-ECAD-4A99-8B88-9EDD719FD78B}">
      <dgm:prSet/>
      <dgm:spPr/>
      <dgm:t>
        <a:bodyPr/>
        <a:lstStyle/>
        <a:p>
          <a:endParaRPr lang="zh-CN" altLang="en-US" sz="2400"/>
        </a:p>
      </dgm:t>
    </dgm:pt>
    <dgm:pt modelId="{C5404940-9082-41EE-868B-F696FFB449BD}" type="sibTrans" cxnId="{66CF7841-ECAD-4A99-8B88-9EDD719FD78B}">
      <dgm:prSet/>
      <dgm:spPr/>
      <dgm:t>
        <a:bodyPr/>
        <a:lstStyle/>
        <a:p>
          <a:endParaRPr lang="zh-CN" altLang="en-US" sz="2400"/>
        </a:p>
      </dgm:t>
    </dgm:pt>
    <dgm:pt modelId="{44CD36FD-9E65-4527-9AA5-A94A94AE1FD5}">
      <dgm:prSet phldrT="[文本]" custT="1"/>
      <dgm:spPr/>
      <dgm:t>
        <a:bodyPr/>
        <a:lstStyle/>
        <a:p>
          <a:r>
            <a:rPr lang="zh-CN" altLang="en-US" sz="1800" dirty="0" smtClean="0"/>
            <a:t>高性价比</a:t>
          </a:r>
          <a:endParaRPr lang="zh-CN" altLang="en-US" sz="1800" b="1" dirty="0"/>
        </a:p>
      </dgm:t>
    </dgm:pt>
    <dgm:pt modelId="{34D1354B-6612-4701-A963-7957F000079C}" type="parTrans" cxnId="{DA95F816-890C-4C0F-B715-F73F5F5C5146}">
      <dgm:prSet/>
      <dgm:spPr/>
      <dgm:t>
        <a:bodyPr/>
        <a:lstStyle/>
        <a:p>
          <a:endParaRPr lang="zh-CN" altLang="en-US" sz="2400"/>
        </a:p>
      </dgm:t>
    </dgm:pt>
    <dgm:pt modelId="{2F28CA50-BEF5-47D2-B65B-D22242A1AC58}" type="sibTrans" cxnId="{DA95F816-890C-4C0F-B715-F73F5F5C5146}">
      <dgm:prSet/>
      <dgm:spPr/>
      <dgm:t>
        <a:bodyPr/>
        <a:lstStyle/>
        <a:p>
          <a:endParaRPr lang="zh-CN" altLang="en-US" sz="2400"/>
        </a:p>
      </dgm:t>
    </dgm:pt>
    <dgm:pt modelId="{27AABB9A-F759-402F-A4F3-789958DA02F1}">
      <dgm:prSet phldrT="[文本]" custT="1"/>
      <dgm:spPr/>
      <dgm:t>
        <a:bodyPr/>
        <a:lstStyle/>
        <a:p>
          <a:r>
            <a:rPr lang="zh-CN" altLang="en-US" sz="1800" dirty="0" smtClean="0"/>
            <a:t>广泛性</a:t>
          </a:r>
          <a:endParaRPr lang="zh-CN" altLang="en-US" sz="1800" b="1" dirty="0"/>
        </a:p>
      </dgm:t>
    </dgm:pt>
    <dgm:pt modelId="{AB521237-60C3-48A1-A47F-BC2F4DAC6E6F}" type="parTrans" cxnId="{8F672F43-FEAA-441A-97C4-E03ABD9CDB89}">
      <dgm:prSet/>
      <dgm:spPr/>
      <dgm:t>
        <a:bodyPr/>
        <a:lstStyle/>
        <a:p>
          <a:endParaRPr lang="zh-CN" altLang="en-US" sz="2400"/>
        </a:p>
      </dgm:t>
    </dgm:pt>
    <dgm:pt modelId="{66ECF60C-CA5C-45D0-A288-C9DFFA73C95B}" type="sibTrans" cxnId="{8F672F43-FEAA-441A-97C4-E03ABD9CDB89}">
      <dgm:prSet/>
      <dgm:spPr/>
      <dgm:t>
        <a:bodyPr/>
        <a:lstStyle/>
        <a:p>
          <a:endParaRPr lang="zh-CN" altLang="en-US" sz="2400"/>
        </a:p>
      </dgm:t>
    </dgm:pt>
    <dgm:pt modelId="{16FCEEAA-1D33-401E-9626-E07500CD8934}">
      <dgm:prSet phldrT="[文本]" custT="1"/>
      <dgm:spPr/>
      <dgm:t>
        <a:bodyPr/>
        <a:lstStyle/>
        <a:p>
          <a:r>
            <a:rPr lang="zh-CN" altLang="en-US" sz="1800" dirty="0" smtClean="0"/>
            <a:t>长期性</a:t>
          </a:r>
          <a:endParaRPr lang="zh-CN" altLang="en-US" sz="1800" b="1" dirty="0"/>
        </a:p>
      </dgm:t>
    </dgm:pt>
    <dgm:pt modelId="{1659D96C-22D7-46A8-847F-9BA73C84974F}" type="parTrans" cxnId="{33C3A1AD-AC60-4273-8A39-736650A6641E}">
      <dgm:prSet/>
      <dgm:spPr/>
      <dgm:t>
        <a:bodyPr/>
        <a:lstStyle/>
        <a:p>
          <a:endParaRPr lang="zh-CN" altLang="en-US" sz="2400"/>
        </a:p>
      </dgm:t>
    </dgm:pt>
    <dgm:pt modelId="{8BD4CF13-5063-45A6-93CD-2BA19FD94056}" type="sibTrans" cxnId="{33C3A1AD-AC60-4273-8A39-736650A6641E}">
      <dgm:prSet/>
      <dgm:spPr/>
      <dgm:t>
        <a:bodyPr/>
        <a:lstStyle/>
        <a:p>
          <a:endParaRPr lang="zh-CN" altLang="en-US" sz="2400"/>
        </a:p>
      </dgm:t>
    </dgm:pt>
    <dgm:pt modelId="{9CDC30AA-F75F-41B7-9A4A-A20513366D5B}">
      <dgm:prSet custT="1"/>
      <dgm:spPr/>
      <dgm:t>
        <a:bodyPr/>
        <a:lstStyle/>
        <a:p>
          <a:r>
            <a:rPr lang="zh-CN" altLang="en-US" sz="1600" dirty="0" smtClean="0"/>
            <a:t>自然搜索结果在受关注度上要比搜索广告更占上风。这是由于和搜索结果同时出现的付费广告相比大多数用户更靑睐于那些自然的搜索结果。一般情况下自然搜索结果的点击率是付费广告点击率的</a:t>
          </a:r>
          <a:r>
            <a:rPr lang="en-US" altLang="zh-CN" sz="1600" dirty="0" smtClean="0"/>
            <a:t>10-100</a:t>
          </a:r>
          <a:r>
            <a:rPr lang="zh-CN" altLang="en-US" sz="1600" dirty="0" smtClean="0"/>
            <a:t>倍。</a:t>
          </a:r>
          <a:endParaRPr lang="zh-CN" altLang="en-US" sz="1600" dirty="0"/>
        </a:p>
      </dgm:t>
    </dgm:pt>
    <dgm:pt modelId="{9742AED4-FB65-47AA-BAE7-ADD58016CF3A}" type="parTrans" cxnId="{F3F66418-9A4D-4A9E-9153-692B3364EB81}">
      <dgm:prSet/>
      <dgm:spPr/>
      <dgm:t>
        <a:bodyPr/>
        <a:lstStyle/>
        <a:p>
          <a:endParaRPr lang="zh-CN" altLang="en-US" sz="2400"/>
        </a:p>
      </dgm:t>
    </dgm:pt>
    <dgm:pt modelId="{E0629A1B-A10E-48F9-A446-733D8B39D174}" type="sibTrans" cxnId="{F3F66418-9A4D-4A9E-9153-692B3364EB81}">
      <dgm:prSet/>
      <dgm:spPr/>
      <dgm:t>
        <a:bodyPr/>
        <a:lstStyle/>
        <a:p>
          <a:endParaRPr lang="zh-CN" altLang="en-US" sz="2400"/>
        </a:p>
      </dgm:t>
    </dgm:pt>
    <dgm:pt modelId="{18AE3DB3-D0DF-486A-B822-69202C56C559}">
      <dgm:prSet custT="1"/>
      <dgm:spPr/>
      <dgm:t>
        <a:bodyPr/>
        <a:lstStyle/>
        <a:p>
          <a:r>
            <a:rPr lang="zh-CN" altLang="en-US" sz="1600" dirty="0" smtClean="0"/>
            <a:t>搜索流量是“免费”的</a:t>
          </a:r>
          <a:endParaRPr lang="zh-CN" altLang="en-US" sz="1600" dirty="0"/>
        </a:p>
      </dgm:t>
    </dgm:pt>
    <dgm:pt modelId="{8AC4B9CB-EEB3-4A9D-A50A-E9AF5B257B45}" type="parTrans" cxnId="{C12E4A91-87DF-41A0-A502-07D6E39DA070}">
      <dgm:prSet/>
      <dgm:spPr/>
      <dgm:t>
        <a:bodyPr/>
        <a:lstStyle/>
        <a:p>
          <a:endParaRPr lang="zh-CN" altLang="en-US" sz="2400"/>
        </a:p>
      </dgm:t>
    </dgm:pt>
    <dgm:pt modelId="{8DED593F-5D6B-476C-ACEF-18F6186442B6}" type="sibTrans" cxnId="{C12E4A91-87DF-41A0-A502-07D6E39DA070}">
      <dgm:prSet/>
      <dgm:spPr/>
      <dgm:t>
        <a:bodyPr/>
        <a:lstStyle/>
        <a:p>
          <a:endParaRPr lang="zh-CN" altLang="en-US" sz="2400"/>
        </a:p>
      </dgm:t>
    </dgm:pt>
    <dgm:pt modelId="{7A72402E-AAA2-4363-A1D7-1EAFBFD97E46}">
      <dgm:prSet custT="1"/>
      <dgm:spPr/>
      <dgm:t>
        <a:bodyPr/>
        <a:lstStyle/>
        <a:p>
          <a:r>
            <a:rPr lang="zh-CN" altLang="en-US" sz="1600" dirty="0" smtClean="0"/>
            <a:t>通常在一个搜索引擎排名靠前，在其他搜索引擎中也是相对靠前的</a:t>
          </a:r>
          <a:endParaRPr lang="zh-CN" altLang="en-US" sz="1600" dirty="0"/>
        </a:p>
      </dgm:t>
    </dgm:pt>
    <dgm:pt modelId="{FDB3E9EF-E424-404B-831C-CDE4FB328E37}" type="parTrans" cxnId="{58A8A534-F93D-49C7-9CEF-E07D3D961B5C}">
      <dgm:prSet/>
      <dgm:spPr/>
      <dgm:t>
        <a:bodyPr/>
        <a:lstStyle/>
        <a:p>
          <a:endParaRPr lang="zh-CN" altLang="en-US" sz="2400"/>
        </a:p>
      </dgm:t>
    </dgm:pt>
    <dgm:pt modelId="{98880300-3690-4AFE-BE2C-4BBA8B96CBC9}" type="sibTrans" cxnId="{58A8A534-F93D-49C7-9CEF-E07D3D961B5C}">
      <dgm:prSet/>
      <dgm:spPr/>
      <dgm:t>
        <a:bodyPr/>
        <a:lstStyle/>
        <a:p>
          <a:endParaRPr lang="zh-CN" altLang="en-US" sz="2400"/>
        </a:p>
      </dgm:t>
    </dgm:pt>
    <dgm:pt modelId="{1660EA14-F3A3-4F8F-BFE2-B9BCF809DD89}">
      <dgm:prSet custT="1"/>
      <dgm:spPr/>
      <dgm:t>
        <a:bodyPr/>
        <a:lstStyle/>
        <a:p>
          <a:r>
            <a:rPr lang="zh-CN" altLang="en-US" sz="1600" dirty="0" smtClean="0"/>
            <a:t>只要不是作弊，搜索排名一旦上去，就能维持好长时间，流量源源不断。</a:t>
          </a:r>
          <a:endParaRPr lang="zh-CN" altLang="en-US" sz="1600" dirty="0"/>
        </a:p>
      </dgm:t>
    </dgm:pt>
    <dgm:pt modelId="{126F8763-702B-48BD-898F-AFCA42246235}" type="parTrans" cxnId="{EC430E79-8CF8-4F30-9B0C-81D31EF16D16}">
      <dgm:prSet/>
      <dgm:spPr/>
      <dgm:t>
        <a:bodyPr/>
        <a:lstStyle/>
        <a:p>
          <a:endParaRPr lang="zh-CN" altLang="en-US" sz="2400"/>
        </a:p>
      </dgm:t>
    </dgm:pt>
    <dgm:pt modelId="{8E57B6CC-17F4-4271-AC92-13FE22AABE10}" type="sibTrans" cxnId="{EC430E79-8CF8-4F30-9B0C-81D31EF16D16}">
      <dgm:prSet/>
      <dgm:spPr/>
      <dgm:t>
        <a:bodyPr/>
        <a:lstStyle/>
        <a:p>
          <a:endParaRPr lang="zh-CN" altLang="en-US" sz="2400"/>
        </a:p>
      </dgm:t>
    </dgm:pt>
    <dgm:pt modelId="{810DB695-7522-4429-8EE5-35E71F84BAD8}" type="pres">
      <dgm:prSet presAssocID="{FA276B90-AC43-4C63-8DE8-08AD5B1F53A9}" presName="linear" presStyleCnt="0">
        <dgm:presLayoutVars>
          <dgm:dir/>
          <dgm:animLvl val="lvl"/>
          <dgm:resizeHandles val="exact"/>
        </dgm:presLayoutVars>
      </dgm:prSet>
      <dgm:spPr/>
      <dgm:t>
        <a:bodyPr/>
        <a:lstStyle/>
        <a:p>
          <a:endParaRPr lang="zh-CN" altLang="en-US"/>
        </a:p>
      </dgm:t>
    </dgm:pt>
    <dgm:pt modelId="{0D068F77-144D-4FAD-B72C-58F297363112}" type="pres">
      <dgm:prSet presAssocID="{CE7B2157-7F3D-4B19-9E0F-9A1DF6E73E1E}" presName="parentLin" presStyleCnt="0"/>
      <dgm:spPr/>
    </dgm:pt>
    <dgm:pt modelId="{2E6450C1-A7E8-45D3-9463-9A72A9FBB116}" type="pres">
      <dgm:prSet presAssocID="{CE7B2157-7F3D-4B19-9E0F-9A1DF6E73E1E}" presName="parentLeftMargin" presStyleLbl="node1" presStyleIdx="0" presStyleCnt="4"/>
      <dgm:spPr/>
      <dgm:t>
        <a:bodyPr/>
        <a:lstStyle/>
        <a:p>
          <a:endParaRPr lang="zh-CN" altLang="en-US"/>
        </a:p>
      </dgm:t>
    </dgm:pt>
    <dgm:pt modelId="{284CDAE3-24A3-481A-808D-D237C8AE4BFB}" type="pres">
      <dgm:prSet presAssocID="{CE7B2157-7F3D-4B19-9E0F-9A1DF6E73E1E}" presName="parentText" presStyleLbl="node1" presStyleIdx="0" presStyleCnt="4" custScaleY="174216">
        <dgm:presLayoutVars>
          <dgm:chMax val="0"/>
          <dgm:bulletEnabled val="1"/>
        </dgm:presLayoutVars>
      </dgm:prSet>
      <dgm:spPr/>
      <dgm:t>
        <a:bodyPr/>
        <a:lstStyle/>
        <a:p>
          <a:endParaRPr lang="zh-CN" altLang="en-US"/>
        </a:p>
      </dgm:t>
    </dgm:pt>
    <dgm:pt modelId="{51691537-23F3-4E4E-9723-D0DD1667D0E2}" type="pres">
      <dgm:prSet presAssocID="{CE7B2157-7F3D-4B19-9E0F-9A1DF6E73E1E}" presName="negativeSpace" presStyleCnt="0"/>
      <dgm:spPr/>
    </dgm:pt>
    <dgm:pt modelId="{AF6B71C3-794B-40C8-A6EE-AC00548CE322}" type="pres">
      <dgm:prSet presAssocID="{CE7B2157-7F3D-4B19-9E0F-9A1DF6E73E1E}" presName="childText" presStyleLbl="conFgAcc1" presStyleIdx="0" presStyleCnt="4">
        <dgm:presLayoutVars>
          <dgm:bulletEnabled val="1"/>
        </dgm:presLayoutVars>
      </dgm:prSet>
      <dgm:spPr/>
      <dgm:t>
        <a:bodyPr/>
        <a:lstStyle/>
        <a:p>
          <a:endParaRPr lang="zh-CN" altLang="en-US"/>
        </a:p>
      </dgm:t>
    </dgm:pt>
    <dgm:pt modelId="{1CB13AB5-25FF-4148-97F3-4DDECB84285B}" type="pres">
      <dgm:prSet presAssocID="{C5404940-9082-41EE-868B-F696FFB449BD}" presName="spaceBetweenRectangles" presStyleCnt="0"/>
      <dgm:spPr/>
    </dgm:pt>
    <dgm:pt modelId="{1554B7DB-7611-45CD-AB18-ACD6659592A7}" type="pres">
      <dgm:prSet presAssocID="{44CD36FD-9E65-4527-9AA5-A94A94AE1FD5}" presName="parentLin" presStyleCnt="0"/>
      <dgm:spPr/>
    </dgm:pt>
    <dgm:pt modelId="{6B5C2035-92E6-4F43-A70B-FB8FBC7DDFAB}" type="pres">
      <dgm:prSet presAssocID="{44CD36FD-9E65-4527-9AA5-A94A94AE1FD5}" presName="parentLeftMargin" presStyleLbl="node1" presStyleIdx="0" presStyleCnt="4"/>
      <dgm:spPr/>
      <dgm:t>
        <a:bodyPr/>
        <a:lstStyle/>
        <a:p>
          <a:endParaRPr lang="zh-CN" altLang="en-US"/>
        </a:p>
      </dgm:t>
    </dgm:pt>
    <dgm:pt modelId="{BF514CDD-D7BA-42BC-852A-8B610351ED2C}" type="pres">
      <dgm:prSet presAssocID="{44CD36FD-9E65-4527-9AA5-A94A94AE1FD5}" presName="parentText" presStyleLbl="node1" presStyleIdx="1" presStyleCnt="4" custScaleY="174216">
        <dgm:presLayoutVars>
          <dgm:chMax val="0"/>
          <dgm:bulletEnabled val="1"/>
        </dgm:presLayoutVars>
      </dgm:prSet>
      <dgm:spPr/>
      <dgm:t>
        <a:bodyPr/>
        <a:lstStyle/>
        <a:p>
          <a:endParaRPr lang="zh-CN" altLang="en-US"/>
        </a:p>
      </dgm:t>
    </dgm:pt>
    <dgm:pt modelId="{58E651E7-41B9-4AE8-8734-E520FA7FA08A}" type="pres">
      <dgm:prSet presAssocID="{44CD36FD-9E65-4527-9AA5-A94A94AE1FD5}" presName="negativeSpace" presStyleCnt="0"/>
      <dgm:spPr/>
    </dgm:pt>
    <dgm:pt modelId="{4E7894B7-9943-442D-9477-36682EB5F138}" type="pres">
      <dgm:prSet presAssocID="{44CD36FD-9E65-4527-9AA5-A94A94AE1FD5}" presName="childText" presStyleLbl="conFgAcc1" presStyleIdx="1" presStyleCnt="4">
        <dgm:presLayoutVars>
          <dgm:bulletEnabled val="1"/>
        </dgm:presLayoutVars>
      </dgm:prSet>
      <dgm:spPr/>
      <dgm:t>
        <a:bodyPr/>
        <a:lstStyle/>
        <a:p>
          <a:endParaRPr lang="zh-CN" altLang="en-US"/>
        </a:p>
      </dgm:t>
    </dgm:pt>
    <dgm:pt modelId="{373DC569-6AA2-45EA-B98D-B14356BB8D54}" type="pres">
      <dgm:prSet presAssocID="{2F28CA50-BEF5-47D2-B65B-D22242A1AC58}" presName="spaceBetweenRectangles" presStyleCnt="0"/>
      <dgm:spPr/>
    </dgm:pt>
    <dgm:pt modelId="{A12BF30D-550D-46AD-B08C-EC3C0B591D64}" type="pres">
      <dgm:prSet presAssocID="{27AABB9A-F759-402F-A4F3-789958DA02F1}" presName="parentLin" presStyleCnt="0"/>
      <dgm:spPr/>
    </dgm:pt>
    <dgm:pt modelId="{36ECC7EF-F564-483D-86A1-7CC9968252CF}" type="pres">
      <dgm:prSet presAssocID="{27AABB9A-F759-402F-A4F3-789958DA02F1}" presName="parentLeftMargin" presStyleLbl="node1" presStyleIdx="1" presStyleCnt="4"/>
      <dgm:spPr/>
      <dgm:t>
        <a:bodyPr/>
        <a:lstStyle/>
        <a:p>
          <a:endParaRPr lang="zh-CN" altLang="en-US"/>
        </a:p>
      </dgm:t>
    </dgm:pt>
    <dgm:pt modelId="{848F1108-500B-4902-ABC5-C6D9156E7291}" type="pres">
      <dgm:prSet presAssocID="{27AABB9A-F759-402F-A4F3-789958DA02F1}" presName="parentText" presStyleLbl="node1" presStyleIdx="2" presStyleCnt="4" custScaleY="174216">
        <dgm:presLayoutVars>
          <dgm:chMax val="0"/>
          <dgm:bulletEnabled val="1"/>
        </dgm:presLayoutVars>
      </dgm:prSet>
      <dgm:spPr/>
      <dgm:t>
        <a:bodyPr/>
        <a:lstStyle/>
        <a:p>
          <a:endParaRPr lang="zh-CN" altLang="en-US"/>
        </a:p>
      </dgm:t>
    </dgm:pt>
    <dgm:pt modelId="{58873D85-3067-4373-A20B-E5DECC8AF8BA}" type="pres">
      <dgm:prSet presAssocID="{27AABB9A-F759-402F-A4F3-789958DA02F1}" presName="negativeSpace" presStyleCnt="0"/>
      <dgm:spPr/>
    </dgm:pt>
    <dgm:pt modelId="{C09BA2B6-07F5-4EF3-9225-F147BE5D532E}" type="pres">
      <dgm:prSet presAssocID="{27AABB9A-F759-402F-A4F3-789958DA02F1}" presName="childText" presStyleLbl="conFgAcc1" presStyleIdx="2" presStyleCnt="4">
        <dgm:presLayoutVars>
          <dgm:bulletEnabled val="1"/>
        </dgm:presLayoutVars>
      </dgm:prSet>
      <dgm:spPr/>
      <dgm:t>
        <a:bodyPr/>
        <a:lstStyle/>
        <a:p>
          <a:endParaRPr lang="zh-CN" altLang="en-US"/>
        </a:p>
      </dgm:t>
    </dgm:pt>
    <dgm:pt modelId="{AF1C6457-1363-4F1C-9C42-1F8A928B96E1}" type="pres">
      <dgm:prSet presAssocID="{66ECF60C-CA5C-45D0-A288-C9DFFA73C95B}" presName="spaceBetweenRectangles" presStyleCnt="0"/>
      <dgm:spPr/>
    </dgm:pt>
    <dgm:pt modelId="{2BD33D52-4AB5-4559-979D-BC6B8DC77EAE}" type="pres">
      <dgm:prSet presAssocID="{16FCEEAA-1D33-401E-9626-E07500CD8934}" presName="parentLin" presStyleCnt="0"/>
      <dgm:spPr/>
    </dgm:pt>
    <dgm:pt modelId="{C5886F55-26F3-4D7B-A572-C4184009BF98}" type="pres">
      <dgm:prSet presAssocID="{16FCEEAA-1D33-401E-9626-E07500CD8934}" presName="parentLeftMargin" presStyleLbl="node1" presStyleIdx="2" presStyleCnt="4"/>
      <dgm:spPr/>
      <dgm:t>
        <a:bodyPr/>
        <a:lstStyle/>
        <a:p>
          <a:endParaRPr lang="zh-CN" altLang="en-US"/>
        </a:p>
      </dgm:t>
    </dgm:pt>
    <dgm:pt modelId="{95929352-A929-4BDD-84B7-C405B30D728E}" type="pres">
      <dgm:prSet presAssocID="{16FCEEAA-1D33-401E-9626-E07500CD8934}" presName="parentText" presStyleLbl="node1" presStyleIdx="3" presStyleCnt="4" custScaleY="174216">
        <dgm:presLayoutVars>
          <dgm:chMax val="0"/>
          <dgm:bulletEnabled val="1"/>
        </dgm:presLayoutVars>
      </dgm:prSet>
      <dgm:spPr/>
      <dgm:t>
        <a:bodyPr/>
        <a:lstStyle/>
        <a:p>
          <a:endParaRPr lang="zh-CN" altLang="en-US"/>
        </a:p>
      </dgm:t>
    </dgm:pt>
    <dgm:pt modelId="{A9FAD3A0-A7F2-4B71-91B6-361841C1DB80}" type="pres">
      <dgm:prSet presAssocID="{16FCEEAA-1D33-401E-9626-E07500CD8934}" presName="negativeSpace" presStyleCnt="0"/>
      <dgm:spPr/>
    </dgm:pt>
    <dgm:pt modelId="{59BA9A87-1264-44B0-91D9-71A7A85E7745}" type="pres">
      <dgm:prSet presAssocID="{16FCEEAA-1D33-401E-9626-E07500CD8934}" presName="childText" presStyleLbl="conFgAcc1" presStyleIdx="3" presStyleCnt="4">
        <dgm:presLayoutVars>
          <dgm:bulletEnabled val="1"/>
        </dgm:presLayoutVars>
      </dgm:prSet>
      <dgm:spPr/>
      <dgm:t>
        <a:bodyPr/>
        <a:lstStyle/>
        <a:p>
          <a:endParaRPr lang="zh-CN" altLang="en-US"/>
        </a:p>
      </dgm:t>
    </dgm:pt>
  </dgm:ptLst>
  <dgm:cxnLst>
    <dgm:cxn modelId="{EA5F2D29-8350-4437-AA49-5551107982C4}" type="presOf" srcId="{1660EA14-F3A3-4F8F-BFE2-B9BCF809DD89}" destId="{59BA9A87-1264-44B0-91D9-71A7A85E7745}" srcOrd="0" destOrd="0" presId="urn:microsoft.com/office/officeart/2005/8/layout/list1"/>
    <dgm:cxn modelId="{9FFE985F-291D-4825-96DA-7DCC06E93B47}" type="presOf" srcId="{FA276B90-AC43-4C63-8DE8-08AD5B1F53A9}" destId="{810DB695-7522-4429-8EE5-35E71F84BAD8}" srcOrd="0" destOrd="0" presId="urn:microsoft.com/office/officeart/2005/8/layout/list1"/>
    <dgm:cxn modelId="{466BD01B-196E-4A85-8A23-5185E05E270B}" type="presOf" srcId="{27AABB9A-F759-402F-A4F3-789958DA02F1}" destId="{36ECC7EF-F564-483D-86A1-7CC9968252CF}" srcOrd="0" destOrd="0" presId="urn:microsoft.com/office/officeart/2005/8/layout/list1"/>
    <dgm:cxn modelId="{31FAF930-B0BF-432E-A02E-F1E5FDDA2090}" type="presOf" srcId="{CE7B2157-7F3D-4B19-9E0F-9A1DF6E73E1E}" destId="{284CDAE3-24A3-481A-808D-D237C8AE4BFB}" srcOrd="1" destOrd="0" presId="urn:microsoft.com/office/officeart/2005/8/layout/list1"/>
    <dgm:cxn modelId="{76F972E4-0F2E-486B-9D23-5AB33DA49CBB}" type="presOf" srcId="{9CDC30AA-F75F-41B7-9A4A-A20513366D5B}" destId="{AF6B71C3-794B-40C8-A6EE-AC00548CE322}" srcOrd="0" destOrd="0" presId="urn:microsoft.com/office/officeart/2005/8/layout/list1"/>
    <dgm:cxn modelId="{1714D847-9868-49A6-8AF1-FECF8F8200E0}" type="presOf" srcId="{CE7B2157-7F3D-4B19-9E0F-9A1DF6E73E1E}" destId="{2E6450C1-A7E8-45D3-9463-9A72A9FBB116}" srcOrd="0" destOrd="0" presId="urn:microsoft.com/office/officeart/2005/8/layout/list1"/>
    <dgm:cxn modelId="{C12E4A91-87DF-41A0-A502-07D6E39DA070}" srcId="{44CD36FD-9E65-4527-9AA5-A94A94AE1FD5}" destId="{18AE3DB3-D0DF-486A-B822-69202C56C559}" srcOrd="0" destOrd="0" parTransId="{8AC4B9CB-EEB3-4A9D-A50A-E9AF5B257B45}" sibTransId="{8DED593F-5D6B-476C-ACEF-18F6186442B6}"/>
    <dgm:cxn modelId="{8F672F43-FEAA-441A-97C4-E03ABD9CDB89}" srcId="{FA276B90-AC43-4C63-8DE8-08AD5B1F53A9}" destId="{27AABB9A-F759-402F-A4F3-789958DA02F1}" srcOrd="2" destOrd="0" parTransId="{AB521237-60C3-48A1-A47F-BC2F4DAC6E6F}" sibTransId="{66ECF60C-CA5C-45D0-A288-C9DFFA73C95B}"/>
    <dgm:cxn modelId="{10E0CD8A-BA62-4997-8ADB-8EE49DA01ECD}" type="presOf" srcId="{16FCEEAA-1D33-401E-9626-E07500CD8934}" destId="{95929352-A929-4BDD-84B7-C405B30D728E}" srcOrd="1" destOrd="0" presId="urn:microsoft.com/office/officeart/2005/8/layout/list1"/>
    <dgm:cxn modelId="{950C7527-06EF-44DD-874F-8DA8FA457126}" type="presOf" srcId="{18AE3DB3-D0DF-486A-B822-69202C56C559}" destId="{4E7894B7-9943-442D-9477-36682EB5F138}" srcOrd="0" destOrd="0" presId="urn:microsoft.com/office/officeart/2005/8/layout/list1"/>
    <dgm:cxn modelId="{58A8A534-F93D-49C7-9CEF-E07D3D961B5C}" srcId="{27AABB9A-F759-402F-A4F3-789958DA02F1}" destId="{7A72402E-AAA2-4363-A1D7-1EAFBFD97E46}" srcOrd="0" destOrd="0" parTransId="{FDB3E9EF-E424-404B-831C-CDE4FB328E37}" sibTransId="{98880300-3690-4AFE-BE2C-4BBA8B96CBC9}"/>
    <dgm:cxn modelId="{66CF7841-ECAD-4A99-8B88-9EDD719FD78B}" srcId="{FA276B90-AC43-4C63-8DE8-08AD5B1F53A9}" destId="{CE7B2157-7F3D-4B19-9E0F-9A1DF6E73E1E}" srcOrd="0" destOrd="0" parTransId="{4F48FFFB-D26B-4648-8C41-685009CB4B59}" sibTransId="{C5404940-9082-41EE-868B-F696FFB449BD}"/>
    <dgm:cxn modelId="{11F6EA78-EF96-42C9-A677-9CF17F468062}" type="presOf" srcId="{44CD36FD-9E65-4527-9AA5-A94A94AE1FD5}" destId="{6B5C2035-92E6-4F43-A70B-FB8FBC7DDFAB}" srcOrd="0" destOrd="0" presId="urn:microsoft.com/office/officeart/2005/8/layout/list1"/>
    <dgm:cxn modelId="{3989647F-CB71-44F1-B327-861942C9B82D}" type="presOf" srcId="{44CD36FD-9E65-4527-9AA5-A94A94AE1FD5}" destId="{BF514CDD-D7BA-42BC-852A-8B610351ED2C}" srcOrd="1" destOrd="0" presId="urn:microsoft.com/office/officeart/2005/8/layout/list1"/>
    <dgm:cxn modelId="{9C27D9A2-DAB8-4885-807E-CE9373E59EC1}" type="presOf" srcId="{27AABB9A-F759-402F-A4F3-789958DA02F1}" destId="{848F1108-500B-4902-ABC5-C6D9156E7291}" srcOrd="1" destOrd="0" presId="urn:microsoft.com/office/officeart/2005/8/layout/list1"/>
    <dgm:cxn modelId="{EC430E79-8CF8-4F30-9B0C-81D31EF16D16}" srcId="{16FCEEAA-1D33-401E-9626-E07500CD8934}" destId="{1660EA14-F3A3-4F8F-BFE2-B9BCF809DD89}" srcOrd="0" destOrd="0" parTransId="{126F8763-702B-48BD-898F-AFCA42246235}" sibTransId="{8E57B6CC-17F4-4271-AC92-13FE22AABE10}"/>
    <dgm:cxn modelId="{F3F66418-9A4D-4A9E-9153-692B3364EB81}" srcId="{CE7B2157-7F3D-4B19-9E0F-9A1DF6E73E1E}" destId="{9CDC30AA-F75F-41B7-9A4A-A20513366D5B}" srcOrd="0" destOrd="0" parTransId="{9742AED4-FB65-47AA-BAE7-ADD58016CF3A}" sibTransId="{E0629A1B-A10E-48F9-A446-733D8B39D174}"/>
    <dgm:cxn modelId="{4E3D3490-D49A-47DF-B452-CB372BCD5554}" type="presOf" srcId="{7A72402E-AAA2-4363-A1D7-1EAFBFD97E46}" destId="{C09BA2B6-07F5-4EF3-9225-F147BE5D532E}" srcOrd="0" destOrd="0" presId="urn:microsoft.com/office/officeart/2005/8/layout/list1"/>
    <dgm:cxn modelId="{33C3A1AD-AC60-4273-8A39-736650A6641E}" srcId="{FA276B90-AC43-4C63-8DE8-08AD5B1F53A9}" destId="{16FCEEAA-1D33-401E-9626-E07500CD8934}" srcOrd="3" destOrd="0" parTransId="{1659D96C-22D7-46A8-847F-9BA73C84974F}" sibTransId="{8BD4CF13-5063-45A6-93CD-2BA19FD94056}"/>
    <dgm:cxn modelId="{DA95F816-890C-4C0F-B715-F73F5F5C5146}" srcId="{FA276B90-AC43-4C63-8DE8-08AD5B1F53A9}" destId="{44CD36FD-9E65-4527-9AA5-A94A94AE1FD5}" srcOrd="1" destOrd="0" parTransId="{34D1354B-6612-4701-A963-7957F000079C}" sibTransId="{2F28CA50-BEF5-47D2-B65B-D22242A1AC58}"/>
    <dgm:cxn modelId="{40A1E8AA-8191-42E4-B3ED-996B16E3919F}" type="presOf" srcId="{16FCEEAA-1D33-401E-9626-E07500CD8934}" destId="{C5886F55-26F3-4D7B-A572-C4184009BF98}" srcOrd="0" destOrd="0" presId="urn:microsoft.com/office/officeart/2005/8/layout/list1"/>
    <dgm:cxn modelId="{6D707881-847D-45F5-A2C9-0B3FB967588E}" type="presParOf" srcId="{810DB695-7522-4429-8EE5-35E71F84BAD8}" destId="{0D068F77-144D-4FAD-B72C-58F297363112}" srcOrd="0" destOrd="0" presId="urn:microsoft.com/office/officeart/2005/8/layout/list1"/>
    <dgm:cxn modelId="{193EFD7C-66B1-42A1-B420-1CC4B9A4B5E6}" type="presParOf" srcId="{0D068F77-144D-4FAD-B72C-58F297363112}" destId="{2E6450C1-A7E8-45D3-9463-9A72A9FBB116}" srcOrd="0" destOrd="0" presId="urn:microsoft.com/office/officeart/2005/8/layout/list1"/>
    <dgm:cxn modelId="{8EFEA8AC-1660-47FF-95B4-BBC899AF0710}" type="presParOf" srcId="{0D068F77-144D-4FAD-B72C-58F297363112}" destId="{284CDAE3-24A3-481A-808D-D237C8AE4BFB}" srcOrd="1" destOrd="0" presId="urn:microsoft.com/office/officeart/2005/8/layout/list1"/>
    <dgm:cxn modelId="{358A9920-A517-4E9E-A170-20C5957858E5}" type="presParOf" srcId="{810DB695-7522-4429-8EE5-35E71F84BAD8}" destId="{51691537-23F3-4E4E-9723-D0DD1667D0E2}" srcOrd="1" destOrd="0" presId="urn:microsoft.com/office/officeart/2005/8/layout/list1"/>
    <dgm:cxn modelId="{A74E4628-AE3D-490E-94FE-0B9DBD6C71FD}" type="presParOf" srcId="{810DB695-7522-4429-8EE5-35E71F84BAD8}" destId="{AF6B71C3-794B-40C8-A6EE-AC00548CE322}" srcOrd="2" destOrd="0" presId="urn:microsoft.com/office/officeart/2005/8/layout/list1"/>
    <dgm:cxn modelId="{5488FE80-3840-47BE-AF8F-0B137195D452}" type="presParOf" srcId="{810DB695-7522-4429-8EE5-35E71F84BAD8}" destId="{1CB13AB5-25FF-4148-97F3-4DDECB84285B}" srcOrd="3" destOrd="0" presId="urn:microsoft.com/office/officeart/2005/8/layout/list1"/>
    <dgm:cxn modelId="{FC080DB9-DCD4-4168-A070-AD25113F1CBE}" type="presParOf" srcId="{810DB695-7522-4429-8EE5-35E71F84BAD8}" destId="{1554B7DB-7611-45CD-AB18-ACD6659592A7}" srcOrd="4" destOrd="0" presId="urn:microsoft.com/office/officeart/2005/8/layout/list1"/>
    <dgm:cxn modelId="{B66FADC2-66BC-42A2-A3E1-36A97D964FB7}" type="presParOf" srcId="{1554B7DB-7611-45CD-AB18-ACD6659592A7}" destId="{6B5C2035-92E6-4F43-A70B-FB8FBC7DDFAB}" srcOrd="0" destOrd="0" presId="urn:microsoft.com/office/officeart/2005/8/layout/list1"/>
    <dgm:cxn modelId="{2B6B07D3-F207-4D01-8FD4-1777978C7DD6}" type="presParOf" srcId="{1554B7DB-7611-45CD-AB18-ACD6659592A7}" destId="{BF514CDD-D7BA-42BC-852A-8B610351ED2C}" srcOrd="1" destOrd="0" presId="urn:microsoft.com/office/officeart/2005/8/layout/list1"/>
    <dgm:cxn modelId="{4EA1AD54-CA49-4464-872E-228096333F81}" type="presParOf" srcId="{810DB695-7522-4429-8EE5-35E71F84BAD8}" destId="{58E651E7-41B9-4AE8-8734-E520FA7FA08A}" srcOrd="5" destOrd="0" presId="urn:microsoft.com/office/officeart/2005/8/layout/list1"/>
    <dgm:cxn modelId="{E66D5BC4-BF59-434E-BAAA-6E8CEB33C154}" type="presParOf" srcId="{810DB695-7522-4429-8EE5-35E71F84BAD8}" destId="{4E7894B7-9943-442D-9477-36682EB5F138}" srcOrd="6" destOrd="0" presId="urn:microsoft.com/office/officeart/2005/8/layout/list1"/>
    <dgm:cxn modelId="{6B766326-6757-4462-A39C-4CEED0F45012}" type="presParOf" srcId="{810DB695-7522-4429-8EE5-35E71F84BAD8}" destId="{373DC569-6AA2-45EA-B98D-B14356BB8D54}" srcOrd="7" destOrd="0" presId="urn:microsoft.com/office/officeart/2005/8/layout/list1"/>
    <dgm:cxn modelId="{E1DC1B4F-6651-4F01-8AFA-55911CDFEE37}" type="presParOf" srcId="{810DB695-7522-4429-8EE5-35E71F84BAD8}" destId="{A12BF30D-550D-46AD-B08C-EC3C0B591D64}" srcOrd="8" destOrd="0" presId="urn:microsoft.com/office/officeart/2005/8/layout/list1"/>
    <dgm:cxn modelId="{046975C7-3F89-4572-9AEB-48B5B9FC37E7}" type="presParOf" srcId="{A12BF30D-550D-46AD-B08C-EC3C0B591D64}" destId="{36ECC7EF-F564-483D-86A1-7CC9968252CF}" srcOrd="0" destOrd="0" presId="urn:microsoft.com/office/officeart/2005/8/layout/list1"/>
    <dgm:cxn modelId="{28CA7488-CF48-4A15-8403-9C6EA8BD0D20}" type="presParOf" srcId="{A12BF30D-550D-46AD-B08C-EC3C0B591D64}" destId="{848F1108-500B-4902-ABC5-C6D9156E7291}" srcOrd="1" destOrd="0" presId="urn:microsoft.com/office/officeart/2005/8/layout/list1"/>
    <dgm:cxn modelId="{A2E5C2A4-DB98-46D1-AF44-4EB7CEFBC912}" type="presParOf" srcId="{810DB695-7522-4429-8EE5-35E71F84BAD8}" destId="{58873D85-3067-4373-A20B-E5DECC8AF8BA}" srcOrd="9" destOrd="0" presId="urn:microsoft.com/office/officeart/2005/8/layout/list1"/>
    <dgm:cxn modelId="{EB5A0E59-741F-40D0-A7EB-5211B983B3C8}" type="presParOf" srcId="{810DB695-7522-4429-8EE5-35E71F84BAD8}" destId="{C09BA2B6-07F5-4EF3-9225-F147BE5D532E}" srcOrd="10" destOrd="0" presId="urn:microsoft.com/office/officeart/2005/8/layout/list1"/>
    <dgm:cxn modelId="{05153E21-6F02-420E-A82C-743839DBC397}" type="presParOf" srcId="{810DB695-7522-4429-8EE5-35E71F84BAD8}" destId="{AF1C6457-1363-4F1C-9C42-1F8A928B96E1}" srcOrd="11" destOrd="0" presId="urn:microsoft.com/office/officeart/2005/8/layout/list1"/>
    <dgm:cxn modelId="{E2C66903-9C7E-4478-B39B-9888C5F184F9}" type="presParOf" srcId="{810DB695-7522-4429-8EE5-35E71F84BAD8}" destId="{2BD33D52-4AB5-4559-979D-BC6B8DC77EAE}" srcOrd="12" destOrd="0" presId="urn:microsoft.com/office/officeart/2005/8/layout/list1"/>
    <dgm:cxn modelId="{5CF44B07-F910-49AC-B96F-A5978F88E764}" type="presParOf" srcId="{2BD33D52-4AB5-4559-979D-BC6B8DC77EAE}" destId="{C5886F55-26F3-4D7B-A572-C4184009BF98}" srcOrd="0" destOrd="0" presId="urn:microsoft.com/office/officeart/2005/8/layout/list1"/>
    <dgm:cxn modelId="{15F25A23-5B6E-4EB2-857E-923F4A33D6F5}" type="presParOf" srcId="{2BD33D52-4AB5-4559-979D-BC6B8DC77EAE}" destId="{95929352-A929-4BDD-84B7-C405B30D728E}" srcOrd="1" destOrd="0" presId="urn:microsoft.com/office/officeart/2005/8/layout/list1"/>
    <dgm:cxn modelId="{E5C73AA6-858A-45FB-88DA-4D115EE3903F}" type="presParOf" srcId="{810DB695-7522-4429-8EE5-35E71F84BAD8}" destId="{A9FAD3A0-A7F2-4B71-91B6-361841C1DB80}" srcOrd="13" destOrd="0" presId="urn:microsoft.com/office/officeart/2005/8/layout/list1"/>
    <dgm:cxn modelId="{53D35C5E-AAD0-4217-9453-717B12DA857D}" type="presParOf" srcId="{810DB695-7522-4429-8EE5-35E71F84BAD8}" destId="{59BA9A87-1264-44B0-91D9-71A7A85E774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276B90-AC43-4C63-8DE8-08AD5B1F53A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CE7B2157-7F3D-4B19-9E0F-9A1DF6E73E1E}">
      <dgm:prSet phldrT="[文本]" custT="1"/>
      <dgm:spPr/>
      <dgm:t>
        <a:bodyPr/>
        <a:lstStyle/>
        <a:p>
          <a:r>
            <a:rPr lang="zh-CN" altLang="en-US" sz="1800" dirty="0" smtClean="0"/>
            <a:t>具有关键字模糊搜索功能   </a:t>
          </a:r>
          <a:endParaRPr lang="zh-CN" altLang="en-US" sz="1800" b="1" dirty="0"/>
        </a:p>
      </dgm:t>
    </dgm:pt>
    <dgm:pt modelId="{4F48FFFB-D26B-4648-8C41-685009CB4B59}" type="parTrans" cxnId="{66CF7841-ECAD-4A99-8B88-9EDD719FD78B}">
      <dgm:prSet/>
      <dgm:spPr/>
      <dgm:t>
        <a:bodyPr/>
        <a:lstStyle/>
        <a:p>
          <a:endParaRPr lang="zh-CN" altLang="en-US" sz="2400"/>
        </a:p>
      </dgm:t>
    </dgm:pt>
    <dgm:pt modelId="{C5404940-9082-41EE-868B-F696FFB449BD}" type="sibTrans" cxnId="{66CF7841-ECAD-4A99-8B88-9EDD719FD78B}">
      <dgm:prSet/>
      <dgm:spPr/>
      <dgm:t>
        <a:bodyPr/>
        <a:lstStyle/>
        <a:p>
          <a:endParaRPr lang="zh-CN" altLang="en-US" sz="2400"/>
        </a:p>
      </dgm:t>
    </dgm:pt>
    <dgm:pt modelId="{9CDC30AA-F75F-41B7-9A4A-A20513366D5B}">
      <dgm:prSet custT="1"/>
      <dgm:spPr/>
      <dgm:t>
        <a:bodyPr/>
        <a:lstStyle/>
        <a:p>
          <a:endParaRPr lang="zh-CN" altLang="en-US" sz="1600" dirty="0"/>
        </a:p>
      </dgm:t>
    </dgm:pt>
    <dgm:pt modelId="{9742AED4-FB65-47AA-BAE7-ADD58016CF3A}" type="parTrans" cxnId="{F3F66418-9A4D-4A9E-9153-692B3364EB81}">
      <dgm:prSet/>
      <dgm:spPr/>
      <dgm:t>
        <a:bodyPr/>
        <a:lstStyle/>
        <a:p>
          <a:endParaRPr lang="zh-CN" altLang="en-US" sz="2400"/>
        </a:p>
      </dgm:t>
    </dgm:pt>
    <dgm:pt modelId="{E0629A1B-A10E-48F9-A446-733D8B39D174}" type="sibTrans" cxnId="{F3F66418-9A4D-4A9E-9153-692B3364EB81}">
      <dgm:prSet/>
      <dgm:spPr/>
      <dgm:t>
        <a:bodyPr/>
        <a:lstStyle/>
        <a:p>
          <a:endParaRPr lang="zh-CN" altLang="en-US" sz="2400"/>
        </a:p>
      </dgm:t>
    </dgm:pt>
    <dgm:pt modelId="{550381A5-CF86-4C90-A424-9B2CD52AAA0E}">
      <dgm:prSet custT="1"/>
      <dgm:spPr/>
      <dgm:t>
        <a:bodyPr/>
        <a:lstStyle/>
        <a:p>
          <a:endParaRPr lang="zh-CN" altLang="en-US" sz="1600" dirty="0"/>
        </a:p>
      </dgm:t>
    </dgm:pt>
    <dgm:pt modelId="{95C66DFA-1DD8-42E5-AEFD-DDD275D3A453}" type="parTrans" cxnId="{52122552-667E-4429-945D-577F19EF7D80}">
      <dgm:prSet/>
      <dgm:spPr/>
      <dgm:t>
        <a:bodyPr/>
        <a:lstStyle/>
        <a:p>
          <a:endParaRPr lang="zh-CN" altLang="en-US"/>
        </a:p>
      </dgm:t>
    </dgm:pt>
    <dgm:pt modelId="{60D351A7-4D5B-4456-8C59-20B4BCE39F46}" type="sibTrans" cxnId="{52122552-667E-4429-945D-577F19EF7D80}">
      <dgm:prSet/>
      <dgm:spPr/>
      <dgm:t>
        <a:bodyPr/>
        <a:lstStyle/>
        <a:p>
          <a:endParaRPr lang="zh-CN" altLang="en-US"/>
        </a:p>
      </dgm:t>
    </dgm:pt>
    <dgm:pt modelId="{A7086707-67DB-492E-BBD7-33B7FBCA0D7D}">
      <dgm:prSet custT="1"/>
      <dgm:spPr/>
      <dgm:t>
        <a:bodyPr/>
        <a:lstStyle/>
        <a:p>
          <a:endParaRPr lang="zh-CN" altLang="en-US" sz="1600" dirty="0"/>
        </a:p>
      </dgm:t>
    </dgm:pt>
    <dgm:pt modelId="{22B1A138-18AC-48AB-B493-B8FC5D0B4DC4}" type="parTrans" cxnId="{6CE22F49-6ECF-4DC8-93FA-1924413562B4}">
      <dgm:prSet/>
      <dgm:spPr/>
      <dgm:t>
        <a:bodyPr/>
        <a:lstStyle/>
        <a:p>
          <a:endParaRPr lang="zh-CN" altLang="en-US"/>
        </a:p>
      </dgm:t>
    </dgm:pt>
    <dgm:pt modelId="{837BBC2E-2715-4F49-B908-D4A0E0E757B0}" type="sibTrans" cxnId="{6CE22F49-6ECF-4DC8-93FA-1924413562B4}">
      <dgm:prSet/>
      <dgm:spPr/>
      <dgm:t>
        <a:bodyPr/>
        <a:lstStyle/>
        <a:p>
          <a:endParaRPr lang="zh-CN" altLang="en-US"/>
        </a:p>
      </dgm:t>
    </dgm:pt>
    <dgm:pt modelId="{AB80AF6A-3DD6-498D-830F-143E64913895}">
      <dgm:prSet custT="1"/>
      <dgm:spPr/>
      <dgm:t>
        <a:bodyPr/>
        <a:lstStyle/>
        <a:p>
          <a:endParaRPr lang="zh-CN" altLang="en-US" sz="1600" dirty="0"/>
        </a:p>
      </dgm:t>
    </dgm:pt>
    <dgm:pt modelId="{919DE8E6-CBCC-4FA9-9C45-4BEE0CBA10CB}" type="parTrans" cxnId="{8EBF5D4F-8D1F-44FE-A068-77757ACD8365}">
      <dgm:prSet/>
      <dgm:spPr/>
      <dgm:t>
        <a:bodyPr/>
        <a:lstStyle/>
        <a:p>
          <a:endParaRPr lang="zh-CN" altLang="en-US"/>
        </a:p>
      </dgm:t>
    </dgm:pt>
    <dgm:pt modelId="{FAE91248-F2CF-4660-9C2E-DA6FF9479B07}" type="sibTrans" cxnId="{8EBF5D4F-8D1F-44FE-A068-77757ACD8365}">
      <dgm:prSet/>
      <dgm:spPr/>
      <dgm:t>
        <a:bodyPr/>
        <a:lstStyle/>
        <a:p>
          <a:endParaRPr lang="zh-CN" altLang="en-US"/>
        </a:p>
      </dgm:t>
    </dgm:pt>
    <dgm:pt modelId="{E5646404-63D3-4FB5-BD5A-9F002E4272D6}">
      <dgm:prSet custT="1"/>
      <dgm:spPr/>
      <dgm:t>
        <a:bodyPr/>
        <a:lstStyle/>
        <a:p>
          <a:endParaRPr lang="zh-CN" altLang="en-US" sz="1600" dirty="0"/>
        </a:p>
      </dgm:t>
    </dgm:pt>
    <dgm:pt modelId="{19E6367E-DCF2-4B1A-A2DC-0150CC80DADE}" type="parTrans" cxnId="{A4978002-2983-4AEE-AC70-63658D8C4EE4}">
      <dgm:prSet/>
      <dgm:spPr/>
      <dgm:t>
        <a:bodyPr/>
        <a:lstStyle/>
        <a:p>
          <a:endParaRPr lang="zh-CN" altLang="en-US"/>
        </a:p>
      </dgm:t>
    </dgm:pt>
    <dgm:pt modelId="{D973A2C9-4FFF-4FD2-98AB-FC910FC2AC73}" type="sibTrans" cxnId="{A4978002-2983-4AEE-AC70-63658D8C4EE4}">
      <dgm:prSet/>
      <dgm:spPr/>
      <dgm:t>
        <a:bodyPr/>
        <a:lstStyle/>
        <a:p>
          <a:endParaRPr lang="zh-CN" altLang="en-US"/>
        </a:p>
      </dgm:t>
    </dgm:pt>
    <dgm:pt modelId="{4DCCF19C-79EC-43BD-83BA-3D4CE8C98724}">
      <dgm:prSet custT="1"/>
      <dgm:spPr/>
      <dgm:t>
        <a:bodyPr/>
        <a:lstStyle/>
        <a:p>
          <a:endParaRPr lang="zh-CN" altLang="en-US" sz="1600" dirty="0"/>
        </a:p>
      </dgm:t>
    </dgm:pt>
    <dgm:pt modelId="{6D36D7FF-DEFC-4477-BEE1-2FCCEBAB0255}" type="parTrans" cxnId="{932CB45D-1CD1-4388-9EBF-001A0AB7AAB4}">
      <dgm:prSet/>
      <dgm:spPr/>
      <dgm:t>
        <a:bodyPr/>
        <a:lstStyle/>
        <a:p>
          <a:endParaRPr lang="zh-CN" altLang="en-US"/>
        </a:p>
      </dgm:t>
    </dgm:pt>
    <dgm:pt modelId="{8CE99C1E-74BC-47A8-9D3E-D7584C665692}" type="sibTrans" cxnId="{932CB45D-1CD1-4388-9EBF-001A0AB7AAB4}">
      <dgm:prSet/>
      <dgm:spPr/>
      <dgm:t>
        <a:bodyPr/>
        <a:lstStyle/>
        <a:p>
          <a:endParaRPr lang="zh-CN" altLang="en-US"/>
        </a:p>
      </dgm:t>
    </dgm:pt>
    <dgm:pt modelId="{E7BAE473-48EF-4FFF-B6BC-807A9EA56693}">
      <dgm:prSet custT="1"/>
      <dgm:spPr/>
      <dgm:t>
        <a:bodyPr/>
        <a:lstStyle/>
        <a:p>
          <a:endParaRPr lang="zh-CN" altLang="en-US" sz="1600" dirty="0"/>
        </a:p>
      </dgm:t>
    </dgm:pt>
    <dgm:pt modelId="{2ED8FAC6-75BB-4D31-87D4-C61E383449C2}" type="parTrans" cxnId="{DDE87ED1-E297-4EA5-8318-52FA82DB0DA1}">
      <dgm:prSet/>
      <dgm:spPr/>
      <dgm:t>
        <a:bodyPr/>
        <a:lstStyle/>
        <a:p>
          <a:endParaRPr lang="zh-CN" altLang="en-US"/>
        </a:p>
      </dgm:t>
    </dgm:pt>
    <dgm:pt modelId="{A4205F02-766E-474D-8C5D-AC8FC266D2A4}" type="sibTrans" cxnId="{DDE87ED1-E297-4EA5-8318-52FA82DB0DA1}">
      <dgm:prSet/>
      <dgm:spPr/>
      <dgm:t>
        <a:bodyPr/>
        <a:lstStyle/>
        <a:p>
          <a:endParaRPr lang="zh-CN" altLang="en-US"/>
        </a:p>
      </dgm:t>
    </dgm:pt>
    <dgm:pt modelId="{5C3E2650-C809-4299-84C2-64E7DCBF54F5}">
      <dgm:prSet custT="1"/>
      <dgm:spPr/>
      <dgm:t>
        <a:bodyPr/>
        <a:lstStyle/>
        <a:p>
          <a:endParaRPr lang="zh-CN" altLang="en-US" sz="1600" dirty="0"/>
        </a:p>
      </dgm:t>
    </dgm:pt>
    <dgm:pt modelId="{AF913968-FD6B-4E08-BB0E-FE19CC791947}" type="parTrans" cxnId="{246C5784-6D5F-4B9C-A3E0-B07539084439}">
      <dgm:prSet/>
      <dgm:spPr/>
      <dgm:t>
        <a:bodyPr/>
        <a:lstStyle/>
        <a:p>
          <a:endParaRPr lang="zh-CN" altLang="en-US"/>
        </a:p>
      </dgm:t>
    </dgm:pt>
    <dgm:pt modelId="{3ECD2D70-5313-4504-92D4-2416D623965C}" type="sibTrans" cxnId="{246C5784-6D5F-4B9C-A3E0-B07539084439}">
      <dgm:prSet/>
      <dgm:spPr/>
      <dgm:t>
        <a:bodyPr/>
        <a:lstStyle/>
        <a:p>
          <a:endParaRPr lang="zh-CN" altLang="en-US"/>
        </a:p>
      </dgm:t>
    </dgm:pt>
    <dgm:pt modelId="{810DB695-7522-4429-8EE5-35E71F84BAD8}" type="pres">
      <dgm:prSet presAssocID="{FA276B90-AC43-4C63-8DE8-08AD5B1F53A9}" presName="linear" presStyleCnt="0">
        <dgm:presLayoutVars>
          <dgm:dir/>
          <dgm:animLvl val="lvl"/>
          <dgm:resizeHandles val="exact"/>
        </dgm:presLayoutVars>
      </dgm:prSet>
      <dgm:spPr/>
      <dgm:t>
        <a:bodyPr/>
        <a:lstStyle/>
        <a:p>
          <a:endParaRPr lang="zh-CN" altLang="en-US"/>
        </a:p>
      </dgm:t>
    </dgm:pt>
    <dgm:pt modelId="{0D068F77-144D-4FAD-B72C-58F297363112}" type="pres">
      <dgm:prSet presAssocID="{CE7B2157-7F3D-4B19-9E0F-9A1DF6E73E1E}" presName="parentLin" presStyleCnt="0"/>
      <dgm:spPr/>
    </dgm:pt>
    <dgm:pt modelId="{2E6450C1-A7E8-45D3-9463-9A72A9FBB116}" type="pres">
      <dgm:prSet presAssocID="{CE7B2157-7F3D-4B19-9E0F-9A1DF6E73E1E}" presName="parentLeftMargin" presStyleLbl="node1" presStyleIdx="0" presStyleCnt="1"/>
      <dgm:spPr/>
      <dgm:t>
        <a:bodyPr/>
        <a:lstStyle/>
        <a:p>
          <a:endParaRPr lang="zh-CN" altLang="en-US"/>
        </a:p>
      </dgm:t>
    </dgm:pt>
    <dgm:pt modelId="{284CDAE3-24A3-481A-808D-D237C8AE4BFB}" type="pres">
      <dgm:prSet presAssocID="{CE7B2157-7F3D-4B19-9E0F-9A1DF6E73E1E}" presName="parentText" presStyleLbl="node1" presStyleIdx="0" presStyleCnt="1" custFlipVert="0" custScaleY="28052" custLinFactNeighborX="-8474" custLinFactNeighborY="-36830">
        <dgm:presLayoutVars>
          <dgm:chMax val="0"/>
          <dgm:bulletEnabled val="1"/>
        </dgm:presLayoutVars>
      </dgm:prSet>
      <dgm:spPr/>
      <dgm:t>
        <a:bodyPr/>
        <a:lstStyle/>
        <a:p>
          <a:endParaRPr lang="zh-CN" altLang="en-US"/>
        </a:p>
      </dgm:t>
    </dgm:pt>
    <dgm:pt modelId="{51691537-23F3-4E4E-9723-D0DD1667D0E2}" type="pres">
      <dgm:prSet presAssocID="{CE7B2157-7F3D-4B19-9E0F-9A1DF6E73E1E}" presName="negativeSpace" presStyleCnt="0"/>
      <dgm:spPr/>
    </dgm:pt>
    <dgm:pt modelId="{AF6B71C3-794B-40C8-A6EE-AC00548CE322}" type="pres">
      <dgm:prSet presAssocID="{CE7B2157-7F3D-4B19-9E0F-9A1DF6E73E1E}" presName="childText" presStyleLbl="conFgAcc1" presStyleIdx="0" presStyleCnt="1">
        <dgm:presLayoutVars>
          <dgm:bulletEnabled val="1"/>
        </dgm:presLayoutVars>
      </dgm:prSet>
      <dgm:spPr/>
      <dgm:t>
        <a:bodyPr/>
        <a:lstStyle/>
        <a:p>
          <a:endParaRPr lang="zh-CN" altLang="en-US"/>
        </a:p>
      </dgm:t>
    </dgm:pt>
  </dgm:ptLst>
  <dgm:cxnLst>
    <dgm:cxn modelId="{F3F66418-9A4D-4A9E-9153-692B3364EB81}" srcId="{CE7B2157-7F3D-4B19-9E0F-9A1DF6E73E1E}" destId="{9CDC30AA-F75F-41B7-9A4A-A20513366D5B}" srcOrd="7" destOrd="0" parTransId="{9742AED4-FB65-47AA-BAE7-ADD58016CF3A}" sibTransId="{E0629A1B-A10E-48F9-A446-733D8B39D174}"/>
    <dgm:cxn modelId="{8D5E19AA-703B-4862-8E72-7B31D59B8DC3}" type="presOf" srcId="{CE7B2157-7F3D-4B19-9E0F-9A1DF6E73E1E}" destId="{284CDAE3-24A3-481A-808D-D237C8AE4BFB}" srcOrd="1" destOrd="0" presId="urn:microsoft.com/office/officeart/2005/8/layout/list1"/>
    <dgm:cxn modelId="{141240C2-8317-472E-AE75-32E0EA324676}" type="presOf" srcId="{E7BAE473-48EF-4FFF-B6BC-807A9EA56693}" destId="{AF6B71C3-794B-40C8-A6EE-AC00548CE322}" srcOrd="0" destOrd="5" presId="urn:microsoft.com/office/officeart/2005/8/layout/list1"/>
    <dgm:cxn modelId="{66CF7841-ECAD-4A99-8B88-9EDD719FD78B}" srcId="{FA276B90-AC43-4C63-8DE8-08AD5B1F53A9}" destId="{CE7B2157-7F3D-4B19-9E0F-9A1DF6E73E1E}" srcOrd="0" destOrd="0" parTransId="{4F48FFFB-D26B-4648-8C41-685009CB4B59}" sibTransId="{C5404940-9082-41EE-868B-F696FFB449BD}"/>
    <dgm:cxn modelId="{6CE22F49-6ECF-4DC8-93FA-1924413562B4}" srcId="{CE7B2157-7F3D-4B19-9E0F-9A1DF6E73E1E}" destId="{A7086707-67DB-492E-BBD7-33B7FBCA0D7D}" srcOrd="1" destOrd="0" parTransId="{22B1A138-18AC-48AB-B493-B8FC5D0B4DC4}" sibTransId="{837BBC2E-2715-4F49-B908-D4A0E0E757B0}"/>
    <dgm:cxn modelId="{A4978002-2983-4AEE-AC70-63658D8C4EE4}" srcId="{CE7B2157-7F3D-4B19-9E0F-9A1DF6E73E1E}" destId="{E5646404-63D3-4FB5-BD5A-9F002E4272D6}" srcOrd="3" destOrd="0" parTransId="{19E6367E-DCF2-4B1A-A2DC-0150CC80DADE}" sibTransId="{D973A2C9-4FFF-4FD2-98AB-FC910FC2AC73}"/>
    <dgm:cxn modelId="{DDE87ED1-E297-4EA5-8318-52FA82DB0DA1}" srcId="{CE7B2157-7F3D-4B19-9E0F-9A1DF6E73E1E}" destId="{E7BAE473-48EF-4FFF-B6BC-807A9EA56693}" srcOrd="5" destOrd="0" parTransId="{2ED8FAC6-75BB-4D31-87D4-C61E383449C2}" sibTransId="{A4205F02-766E-474D-8C5D-AC8FC266D2A4}"/>
    <dgm:cxn modelId="{8EBF5D4F-8D1F-44FE-A068-77757ACD8365}" srcId="{CE7B2157-7F3D-4B19-9E0F-9A1DF6E73E1E}" destId="{AB80AF6A-3DD6-498D-830F-143E64913895}" srcOrd="2" destOrd="0" parTransId="{919DE8E6-CBCC-4FA9-9C45-4BEE0CBA10CB}" sibTransId="{FAE91248-F2CF-4660-9C2E-DA6FF9479B07}"/>
    <dgm:cxn modelId="{932CB45D-1CD1-4388-9EBF-001A0AB7AAB4}" srcId="{CE7B2157-7F3D-4B19-9E0F-9A1DF6E73E1E}" destId="{4DCCF19C-79EC-43BD-83BA-3D4CE8C98724}" srcOrd="4" destOrd="0" parTransId="{6D36D7FF-DEFC-4477-BEE1-2FCCEBAB0255}" sibTransId="{8CE99C1E-74BC-47A8-9D3E-D7584C665692}"/>
    <dgm:cxn modelId="{F1594E59-D231-4F20-A121-DCD77757B1CF}" type="presOf" srcId="{E5646404-63D3-4FB5-BD5A-9F002E4272D6}" destId="{AF6B71C3-794B-40C8-A6EE-AC00548CE322}" srcOrd="0" destOrd="3" presId="urn:microsoft.com/office/officeart/2005/8/layout/list1"/>
    <dgm:cxn modelId="{246C5784-6D5F-4B9C-A3E0-B07539084439}" srcId="{CE7B2157-7F3D-4B19-9E0F-9A1DF6E73E1E}" destId="{5C3E2650-C809-4299-84C2-64E7DCBF54F5}" srcOrd="6" destOrd="0" parTransId="{AF913968-FD6B-4E08-BB0E-FE19CC791947}" sibTransId="{3ECD2D70-5313-4504-92D4-2416D623965C}"/>
    <dgm:cxn modelId="{61CEB76E-BC8F-40D6-9C76-F83C47ED4F70}" type="presOf" srcId="{9CDC30AA-F75F-41B7-9A4A-A20513366D5B}" destId="{AF6B71C3-794B-40C8-A6EE-AC00548CE322}" srcOrd="0" destOrd="7" presId="urn:microsoft.com/office/officeart/2005/8/layout/list1"/>
    <dgm:cxn modelId="{1112E98C-E41A-436C-AE1C-B0FF4F7DCB8D}" type="presOf" srcId="{A7086707-67DB-492E-BBD7-33B7FBCA0D7D}" destId="{AF6B71C3-794B-40C8-A6EE-AC00548CE322}" srcOrd="0" destOrd="1" presId="urn:microsoft.com/office/officeart/2005/8/layout/list1"/>
    <dgm:cxn modelId="{F25A19DA-0891-42C3-959D-458714C417A3}" type="presOf" srcId="{AB80AF6A-3DD6-498D-830F-143E64913895}" destId="{AF6B71C3-794B-40C8-A6EE-AC00548CE322}" srcOrd="0" destOrd="2" presId="urn:microsoft.com/office/officeart/2005/8/layout/list1"/>
    <dgm:cxn modelId="{BB0BD7F6-12F8-4AB0-944D-5B89D9CEC0A2}" type="presOf" srcId="{5C3E2650-C809-4299-84C2-64E7DCBF54F5}" destId="{AF6B71C3-794B-40C8-A6EE-AC00548CE322}" srcOrd="0" destOrd="6" presId="urn:microsoft.com/office/officeart/2005/8/layout/list1"/>
    <dgm:cxn modelId="{1D177D5F-4A72-4D2C-9B3C-FE219F974D06}" type="presOf" srcId="{550381A5-CF86-4C90-A424-9B2CD52AAA0E}" destId="{AF6B71C3-794B-40C8-A6EE-AC00548CE322}" srcOrd="0" destOrd="0" presId="urn:microsoft.com/office/officeart/2005/8/layout/list1"/>
    <dgm:cxn modelId="{01030002-B282-428B-A71E-059B092AF956}" type="presOf" srcId="{FA276B90-AC43-4C63-8DE8-08AD5B1F53A9}" destId="{810DB695-7522-4429-8EE5-35E71F84BAD8}" srcOrd="0" destOrd="0" presId="urn:microsoft.com/office/officeart/2005/8/layout/list1"/>
    <dgm:cxn modelId="{52122552-667E-4429-945D-577F19EF7D80}" srcId="{CE7B2157-7F3D-4B19-9E0F-9A1DF6E73E1E}" destId="{550381A5-CF86-4C90-A424-9B2CD52AAA0E}" srcOrd="0" destOrd="0" parTransId="{95C66DFA-1DD8-42E5-AEFD-DDD275D3A453}" sibTransId="{60D351A7-4D5B-4456-8C59-20B4BCE39F46}"/>
    <dgm:cxn modelId="{253E35D8-9015-4AF4-B4EE-9EE715A5717D}" type="presOf" srcId="{4DCCF19C-79EC-43BD-83BA-3D4CE8C98724}" destId="{AF6B71C3-794B-40C8-A6EE-AC00548CE322}" srcOrd="0" destOrd="4" presId="urn:microsoft.com/office/officeart/2005/8/layout/list1"/>
    <dgm:cxn modelId="{33EEE83A-3E1C-4524-80BA-B394CAFFBCBA}" type="presOf" srcId="{CE7B2157-7F3D-4B19-9E0F-9A1DF6E73E1E}" destId="{2E6450C1-A7E8-45D3-9463-9A72A9FBB116}" srcOrd="0" destOrd="0" presId="urn:microsoft.com/office/officeart/2005/8/layout/list1"/>
    <dgm:cxn modelId="{D7D1464A-702B-4BE0-9C9A-4A8619B7A306}" type="presParOf" srcId="{810DB695-7522-4429-8EE5-35E71F84BAD8}" destId="{0D068F77-144D-4FAD-B72C-58F297363112}" srcOrd="0" destOrd="0" presId="urn:microsoft.com/office/officeart/2005/8/layout/list1"/>
    <dgm:cxn modelId="{91C684C0-CB02-4550-9122-BEFCBF106AFA}" type="presParOf" srcId="{0D068F77-144D-4FAD-B72C-58F297363112}" destId="{2E6450C1-A7E8-45D3-9463-9A72A9FBB116}" srcOrd="0" destOrd="0" presId="urn:microsoft.com/office/officeart/2005/8/layout/list1"/>
    <dgm:cxn modelId="{28381AA8-E552-40CF-858F-4BFC9822D76D}" type="presParOf" srcId="{0D068F77-144D-4FAD-B72C-58F297363112}" destId="{284CDAE3-24A3-481A-808D-D237C8AE4BFB}" srcOrd="1" destOrd="0" presId="urn:microsoft.com/office/officeart/2005/8/layout/list1"/>
    <dgm:cxn modelId="{F15321C7-624E-4B41-984E-53762CE990B4}" type="presParOf" srcId="{810DB695-7522-4429-8EE5-35E71F84BAD8}" destId="{51691537-23F3-4E4E-9723-D0DD1667D0E2}" srcOrd="1" destOrd="0" presId="urn:microsoft.com/office/officeart/2005/8/layout/list1"/>
    <dgm:cxn modelId="{A3BD2893-64C4-4879-AF6A-599CE8339204}" type="presParOf" srcId="{810DB695-7522-4429-8EE5-35E71F84BAD8}" destId="{AF6B71C3-794B-40C8-A6EE-AC00548CE32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76B90-AC43-4C63-8DE8-08AD5B1F53A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CE7B2157-7F3D-4B19-9E0F-9A1DF6E73E1E}">
      <dgm:prSet phldrT="[文本]" custT="1"/>
      <dgm:spPr/>
      <dgm:t>
        <a:bodyPr/>
        <a:lstStyle/>
        <a:p>
          <a:r>
            <a:rPr lang="zh-CN" altLang="en-US" sz="1800" b="1" smtClean="0"/>
            <a:t>见效慢</a:t>
          </a:r>
          <a:endParaRPr lang="zh-CN" altLang="en-US" sz="1800" b="1" dirty="0"/>
        </a:p>
      </dgm:t>
    </dgm:pt>
    <dgm:pt modelId="{4F48FFFB-D26B-4648-8C41-685009CB4B59}" type="parTrans" cxnId="{66CF7841-ECAD-4A99-8B88-9EDD719FD78B}">
      <dgm:prSet/>
      <dgm:spPr/>
      <dgm:t>
        <a:bodyPr/>
        <a:lstStyle/>
        <a:p>
          <a:endParaRPr lang="zh-CN" altLang="en-US" sz="2400"/>
        </a:p>
      </dgm:t>
    </dgm:pt>
    <dgm:pt modelId="{C5404940-9082-41EE-868B-F696FFB449BD}" type="sibTrans" cxnId="{66CF7841-ECAD-4A99-8B88-9EDD719FD78B}">
      <dgm:prSet/>
      <dgm:spPr/>
      <dgm:t>
        <a:bodyPr/>
        <a:lstStyle/>
        <a:p>
          <a:endParaRPr lang="zh-CN" altLang="en-US" sz="2400"/>
        </a:p>
      </dgm:t>
    </dgm:pt>
    <dgm:pt modelId="{44CD36FD-9E65-4527-9AA5-A94A94AE1FD5}">
      <dgm:prSet phldrT="[文本]" custT="1"/>
      <dgm:spPr/>
      <dgm:t>
        <a:bodyPr/>
        <a:lstStyle/>
        <a:p>
          <a:r>
            <a:rPr lang="zh-CN" altLang="en-US" sz="1800" b="1" dirty="0" smtClean="0"/>
            <a:t>不可预测性</a:t>
          </a:r>
          <a:r>
            <a:rPr lang="en-US" altLang="zh-CN" sz="1800" b="1" dirty="0" smtClean="0"/>
            <a:t>,</a:t>
          </a:r>
          <a:r>
            <a:rPr lang="zh-CN" altLang="en-US" sz="1800" b="1" dirty="0" smtClean="0"/>
            <a:t>不稳定</a:t>
          </a:r>
          <a:endParaRPr lang="zh-CN" altLang="en-US" sz="1800" b="1" dirty="0"/>
        </a:p>
      </dgm:t>
    </dgm:pt>
    <dgm:pt modelId="{34D1354B-6612-4701-A963-7957F000079C}" type="parTrans" cxnId="{DA95F816-890C-4C0F-B715-F73F5F5C5146}">
      <dgm:prSet/>
      <dgm:spPr/>
      <dgm:t>
        <a:bodyPr/>
        <a:lstStyle/>
        <a:p>
          <a:endParaRPr lang="zh-CN" altLang="en-US" sz="2400"/>
        </a:p>
      </dgm:t>
    </dgm:pt>
    <dgm:pt modelId="{2F28CA50-BEF5-47D2-B65B-D22242A1AC58}" type="sibTrans" cxnId="{DA95F816-890C-4C0F-B715-F73F5F5C5146}">
      <dgm:prSet/>
      <dgm:spPr/>
      <dgm:t>
        <a:bodyPr/>
        <a:lstStyle/>
        <a:p>
          <a:endParaRPr lang="zh-CN" altLang="en-US" sz="2400"/>
        </a:p>
      </dgm:t>
    </dgm:pt>
    <dgm:pt modelId="{27AABB9A-F759-402F-A4F3-789958DA02F1}">
      <dgm:prSet phldrT="[文本]" custT="1"/>
      <dgm:spPr/>
      <dgm:t>
        <a:bodyPr/>
        <a:lstStyle/>
        <a:p>
          <a:r>
            <a:rPr lang="zh-CN" altLang="en-US" sz="1800" b="1" smtClean="0"/>
            <a:t>操作复杂</a:t>
          </a:r>
          <a:endParaRPr lang="zh-CN" altLang="en-US" sz="1800" b="1" dirty="0"/>
        </a:p>
      </dgm:t>
    </dgm:pt>
    <dgm:pt modelId="{AB521237-60C3-48A1-A47F-BC2F4DAC6E6F}" type="parTrans" cxnId="{8F672F43-FEAA-441A-97C4-E03ABD9CDB89}">
      <dgm:prSet/>
      <dgm:spPr/>
      <dgm:t>
        <a:bodyPr/>
        <a:lstStyle/>
        <a:p>
          <a:endParaRPr lang="zh-CN" altLang="en-US" sz="2400"/>
        </a:p>
      </dgm:t>
    </dgm:pt>
    <dgm:pt modelId="{66ECF60C-CA5C-45D0-A288-C9DFFA73C95B}" type="sibTrans" cxnId="{8F672F43-FEAA-441A-97C4-E03ABD9CDB89}">
      <dgm:prSet/>
      <dgm:spPr/>
      <dgm:t>
        <a:bodyPr/>
        <a:lstStyle/>
        <a:p>
          <a:endParaRPr lang="zh-CN" altLang="en-US" sz="2400"/>
        </a:p>
      </dgm:t>
    </dgm:pt>
    <dgm:pt modelId="{16FCEEAA-1D33-401E-9626-E07500CD8934}">
      <dgm:prSet phldrT="[文本]" custT="1"/>
      <dgm:spPr/>
      <dgm:t>
        <a:bodyPr/>
        <a:lstStyle/>
        <a:p>
          <a:r>
            <a:rPr lang="zh-CN" altLang="en-US" sz="1800" b="1" smtClean="0"/>
            <a:t>成本增髙</a:t>
          </a:r>
          <a:endParaRPr lang="zh-CN" altLang="en-US" sz="1800" b="1" dirty="0"/>
        </a:p>
      </dgm:t>
    </dgm:pt>
    <dgm:pt modelId="{1659D96C-22D7-46A8-847F-9BA73C84974F}" type="parTrans" cxnId="{33C3A1AD-AC60-4273-8A39-736650A6641E}">
      <dgm:prSet/>
      <dgm:spPr/>
      <dgm:t>
        <a:bodyPr/>
        <a:lstStyle/>
        <a:p>
          <a:endParaRPr lang="zh-CN" altLang="en-US" sz="2400"/>
        </a:p>
      </dgm:t>
    </dgm:pt>
    <dgm:pt modelId="{8BD4CF13-5063-45A6-93CD-2BA19FD94056}" type="sibTrans" cxnId="{33C3A1AD-AC60-4273-8A39-736650A6641E}">
      <dgm:prSet/>
      <dgm:spPr/>
      <dgm:t>
        <a:bodyPr/>
        <a:lstStyle/>
        <a:p>
          <a:endParaRPr lang="zh-CN" altLang="en-US" sz="2400"/>
        </a:p>
      </dgm:t>
    </dgm:pt>
    <dgm:pt modelId="{9CDC30AA-F75F-41B7-9A4A-A20513366D5B}">
      <dgm:prSet custT="1"/>
      <dgm:spPr/>
      <dgm:t>
        <a:bodyPr/>
        <a:lstStyle/>
        <a:p>
          <a:r>
            <a:rPr lang="en-US" altLang="zh-CN" sz="1600" dirty="0" smtClean="0"/>
            <a:t>SEO</a:t>
          </a:r>
          <a:r>
            <a:rPr lang="zh-CN" altLang="en-US" sz="1600" dirty="0" smtClean="0"/>
            <a:t>是文火炖煮，无法第二天立见成效，要想享受到</a:t>
          </a:r>
          <a:r>
            <a:rPr lang="en-US" altLang="zh-CN" sz="1600" dirty="0" smtClean="0"/>
            <a:t>SEO</a:t>
          </a:r>
          <a:r>
            <a:rPr lang="zh-CN" altLang="en-US" sz="1600" dirty="0" smtClean="0"/>
            <a:t>优化带来的收益有时候可能要等上几个月这样较长的时间。</a:t>
          </a:r>
          <a:endParaRPr lang="zh-CN" altLang="en-US" sz="1600" dirty="0"/>
        </a:p>
      </dgm:t>
    </dgm:pt>
    <dgm:pt modelId="{9742AED4-FB65-47AA-BAE7-ADD58016CF3A}" type="parTrans" cxnId="{F3F66418-9A4D-4A9E-9153-692B3364EB81}">
      <dgm:prSet/>
      <dgm:spPr/>
      <dgm:t>
        <a:bodyPr/>
        <a:lstStyle/>
        <a:p>
          <a:endParaRPr lang="zh-CN" altLang="en-US" sz="2400"/>
        </a:p>
      </dgm:t>
    </dgm:pt>
    <dgm:pt modelId="{E0629A1B-A10E-48F9-A446-733D8B39D174}" type="sibTrans" cxnId="{F3F66418-9A4D-4A9E-9153-692B3364EB81}">
      <dgm:prSet/>
      <dgm:spPr/>
      <dgm:t>
        <a:bodyPr/>
        <a:lstStyle/>
        <a:p>
          <a:endParaRPr lang="zh-CN" altLang="en-US" sz="2400"/>
        </a:p>
      </dgm:t>
    </dgm:pt>
    <dgm:pt modelId="{18AE3DB3-D0DF-486A-B822-69202C56C559}">
      <dgm:prSet custT="1"/>
      <dgm:spPr/>
      <dgm:t>
        <a:bodyPr/>
        <a:lstStyle/>
        <a:p>
          <a:r>
            <a:rPr lang="zh-CN" altLang="en-US" sz="1600" dirty="0" smtClean="0"/>
            <a:t>搜索算法每年都在发生变化，一旦发生变化网站不可避免的受到影响。而且具有无法预知排名和访问量的缺点。</a:t>
          </a:r>
          <a:endParaRPr lang="zh-CN" altLang="en-US" sz="1600" dirty="0"/>
        </a:p>
      </dgm:t>
    </dgm:pt>
    <dgm:pt modelId="{8AC4B9CB-EEB3-4A9D-A50A-E9AF5B257B45}" type="parTrans" cxnId="{C12E4A91-87DF-41A0-A502-07D6E39DA070}">
      <dgm:prSet/>
      <dgm:spPr/>
      <dgm:t>
        <a:bodyPr/>
        <a:lstStyle/>
        <a:p>
          <a:endParaRPr lang="zh-CN" altLang="en-US" sz="2400"/>
        </a:p>
      </dgm:t>
    </dgm:pt>
    <dgm:pt modelId="{8DED593F-5D6B-476C-ACEF-18F6186442B6}" type="sibTrans" cxnId="{C12E4A91-87DF-41A0-A502-07D6E39DA070}">
      <dgm:prSet/>
      <dgm:spPr/>
      <dgm:t>
        <a:bodyPr/>
        <a:lstStyle/>
        <a:p>
          <a:endParaRPr lang="zh-CN" altLang="en-US" sz="2400"/>
        </a:p>
      </dgm:t>
    </dgm:pt>
    <dgm:pt modelId="{7A72402E-AAA2-4363-A1D7-1EAFBFD97E46}">
      <dgm:prSet custT="1"/>
      <dgm:spPr/>
      <dgm:t>
        <a:bodyPr/>
        <a:lstStyle/>
        <a:p>
          <a:r>
            <a:rPr lang="zh-CN" altLang="en-US" sz="1600" dirty="0" smtClean="0"/>
            <a:t>由于不但要寻找相关的外部链接，同时还要对网站从结构乃至内容上精雕细琢甚至需要对网站做出较大改动</a:t>
          </a:r>
          <a:endParaRPr lang="zh-CN" altLang="en-US" sz="1600" dirty="0"/>
        </a:p>
      </dgm:t>
    </dgm:pt>
    <dgm:pt modelId="{FDB3E9EF-E424-404B-831C-CDE4FB328E37}" type="parTrans" cxnId="{58A8A534-F93D-49C7-9CEF-E07D3D961B5C}">
      <dgm:prSet/>
      <dgm:spPr/>
      <dgm:t>
        <a:bodyPr/>
        <a:lstStyle/>
        <a:p>
          <a:endParaRPr lang="zh-CN" altLang="en-US" sz="2400"/>
        </a:p>
      </dgm:t>
    </dgm:pt>
    <dgm:pt modelId="{98880300-3690-4AFE-BE2C-4BBA8B96CBC9}" type="sibTrans" cxnId="{58A8A534-F93D-49C7-9CEF-E07D3D961B5C}">
      <dgm:prSet/>
      <dgm:spPr/>
      <dgm:t>
        <a:bodyPr/>
        <a:lstStyle/>
        <a:p>
          <a:endParaRPr lang="zh-CN" altLang="en-US" sz="2400"/>
        </a:p>
      </dgm:t>
    </dgm:pt>
    <dgm:pt modelId="{1660EA14-F3A3-4F8F-BFE2-B9BCF809DD89}">
      <dgm:prSet custT="1"/>
      <dgm:spPr/>
      <dgm:t>
        <a:bodyPr/>
        <a:lstStyle/>
        <a:p>
          <a:r>
            <a:rPr lang="en-US" altLang="zh-CN" sz="1600" smtClean="0"/>
            <a:t>SEO</a:t>
          </a:r>
          <a:r>
            <a:rPr lang="zh-CN" altLang="en-US" sz="1600" smtClean="0"/>
            <a:t>优化最初以低成本优势吸引人们眼球但随着搜索引擎对其排名系统的不断改进</a:t>
          </a:r>
          <a:r>
            <a:rPr lang="en-US" altLang="zh-CN" sz="1600" smtClean="0"/>
            <a:t>SEO</a:t>
          </a:r>
          <a:r>
            <a:rPr lang="zh-CN" altLang="en-US" sz="1600" smtClean="0"/>
            <a:t>的成本亦愈来愈高这一点在热门关键词上表现最为明显。</a:t>
          </a:r>
          <a:endParaRPr lang="zh-CN" altLang="en-US" sz="1600"/>
        </a:p>
      </dgm:t>
    </dgm:pt>
    <dgm:pt modelId="{126F8763-702B-48BD-898F-AFCA42246235}" type="parTrans" cxnId="{EC430E79-8CF8-4F30-9B0C-81D31EF16D16}">
      <dgm:prSet/>
      <dgm:spPr/>
      <dgm:t>
        <a:bodyPr/>
        <a:lstStyle/>
        <a:p>
          <a:endParaRPr lang="zh-CN" altLang="en-US" sz="2400"/>
        </a:p>
      </dgm:t>
    </dgm:pt>
    <dgm:pt modelId="{8E57B6CC-17F4-4271-AC92-13FE22AABE10}" type="sibTrans" cxnId="{EC430E79-8CF8-4F30-9B0C-81D31EF16D16}">
      <dgm:prSet/>
      <dgm:spPr/>
      <dgm:t>
        <a:bodyPr/>
        <a:lstStyle/>
        <a:p>
          <a:endParaRPr lang="zh-CN" altLang="en-US" sz="2400"/>
        </a:p>
      </dgm:t>
    </dgm:pt>
    <dgm:pt modelId="{503DD9EA-A408-4EF2-B7BE-2E72602C6D74}">
      <dgm:prSet custT="1"/>
      <dgm:spPr/>
      <dgm:t>
        <a:bodyPr/>
        <a:lstStyle/>
        <a:p>
          <a:r>
            <a:rPr lang="zh-CN" altLang="en-US" sz="1600" dirty="0" smtClean="0"/>
            <a:t>以改善网站对关键间的相关性及设计结构的合理性。因此显得比较烦琐。</a:t>
          </a:r>
          <a:endParaRPr lang="zh-CN" altLang="en-US" sz="1600" dirty="0"/>
        </a:p>
      </dgm:t>
    </dgm:pt>
    <dgm:pt modelId="{B6CA0520-2968-4A85-B629-433FB1CA7D47}" type="parTrans" cxnId="{75142FB0-30DB-4EB2-B574-51B5EFC4E38C}">
      <dgm:prSet/>
      <dgm:spPr/>
      <dgm:t>
        <a:bodyPr/>
        <a:lstStyle/>
        <a:p>
          <a:endParaRPr lang="zh-CN" altLang="en-US" sz="2400"/>
        </a:p>
      </dgm:t>
    </dgm:pt>
    <dgm:pt modelId="{B6282527-CF4E-4056-AEFD-169DB7EB69FB}" type="sibTrans" cxnId="{75142FB0-30DB-4EB2-B574-51B5EFC4E38C}">
      <dgm:prSet/>
      <dgm:spPr/>
      <dgm:t>
        <a:bodyPr/>
        <a:lstStyle/>
        <a:p>
          <a:endParaRPr lang="zh-CN" altLang="en-US" sz="2400"/>
        </a:p>
      </dgm:t>
    </dgm:pt>
    <dgm:pt modelId="{810DB695-7522-4429-8EE5-35E71F84BAD8}" type="pres">
      <dgm:prSet presAssocID="{FA276B90-AC43-4C63-8DE8-08AD5B1F53A9}" presName="linear" presStyleCnt="0">
        <dgm:presLayoutVars>
          <dgm:dir/>
          <dgm:animLvl val="lvl"/>
          <dgm:resizeHandles val="exact"/>
        </dgm:presLayoutVars>
      </dgm:prSet>
      <dgm:spPr/>
      <dgm:t>
        <a:bodyPr/>
        <a:lstStyle/>
        <a:p>
          <a:endParaRPr lang="zh-CN" altLang="en-US"/>
        </a:p>
      </dgm:t>
    </dgm:pt>
    <dgm:pt modelId="{0D068F77-144D-4FAD-B72C-58F297363112}" type="pres">
      <dgm:prSet presAssocID="{CE7B2157-7F3D-4B19-9E0F-9A1DF6E73E1E}" presName="parentLin" presStyleCnt="0"/>
      <dgm:spPr/>
    </dgm:pt>
    <dgm:pt modelId="{2E6450C1-A7E8-45D3-9463-9A72A9FBB116}" type="pres">
      <dgm:prSet presAssocID="{CE7B2157-7F3D-4B19-9E0F-9A1DF6E73E1E}" presName="parentLeftMargin" presStyleLbl="node1" presStyleIdx="0" presStyleCnt="4"/>
      <dgm:spPr/>
      <dgm:t>
        <a:bodyPr/>
        <a:lstStyle/>
        <a:p>
          <a:endParaRPr lang="zh-CN" altLang="en-US"/>
        </a:p>
      </dgm:t>
    </dgm:pt>
    <dgm:pt modelId="{284CDAE3-24A3-481A-808D-D237C8AE4BFB}" type="pres">
      <dgm:prSet presAssocID="{CE7B2157-7F3D-4B19-9E0F-9A1DF6E73E1E}" presName="parentText" presStyleLbl="node1" presStyleIdx="0" presStyleCnt="4" custScaleY="174216">
        <dgm:presLayoutVars>
          <dgm:chMax val="0"/>
          <dgm:bulletEnabled val="1"/>
        </dgm:presLayoutVars>
      </dgm:prSet>
      <dgm:spPr/>
      <dgm:t>
        <a:bodyPr/>
        <a:lstStyle/>
        <a:p>
          <a:endParaRPr lang="zh-CN" altLang="en-US"/>
        </a:p>
      </dgm:t>
    </dgm:pt>
    <dgm:pt modelId="{51691537-23F3-4E4E-9723-D0DD1667D0E2}" type="pres">
      <dgm:prSet presAssocID="{CE7B2157-7F3D-4B19-9E0F-9A1DF6E73E1E}" presName="negativeSpace" presStyleCnt="0"/>
      <dgm:spPr/>
    </dgm:pt>
    <dgm:pt modelId="{AF6B71C3-794B-40C8-A6EE-AC00548CE322}" type="pres">
      <dgm:prSet presAssocID="{CE7B2157-7F3D-4B19-9E0F-9A1DF6E73E1E}" presName="childText" presStyleLbl="conFgAcc1" presStyleIdx="0" presStyleCnt="4">
        <dgm:presLayoutVars>
          <dgm:bulletEnabled val="1"/>
        </dgm:presLayoutVars>
      </dgm:prSet>
      <dgm:spPr/>
      <dgm:t>
        <a:bodyPr/>
        <a:lstStyle/>
        <a:p>
          <a:endParaRPr lang="zh-CN" altLang="en-US"/>
        </a:p>
      </dgm:t>
    </dgm:pt>
    <dgm:pt modelId="{1CB13AB5-25FF-4148-97F3-4DDECB84285B}" type="pres">
      <dgm:prSet presAssocID="{C5404940-9082-41EE-868B-F696FFB449BD}" presName="spaceBetweenRectangles" presStyleCnt="0"/>
      <dgm:spPr/>
    </dgm:pt>
    <dgm:pt modelId="{1554B7DB-7611-45CD-AB18-ACD6659592A7}" type="pres">
      <dgm:prSet presAssocID="{44CD36FD-9E65-4527-9AA5-A94A94AE1FD5}" presName="parentLin" presStyleCnt="0"/>
      <dgm:spPr/>
    </dgm:pt>
    <dgm:pt modelId="{6B5C2035-92E6-4F43-A70B-FB8FBC7DDFAB}" type="pres">
      <dgm:prSet presAssocID="{44CD36FD-9E65-4527-9AA5-A94A94AE1FD5}" presName="parentLeftMargin" presStyleLbl="node1" presStyleIdx="0" presStyleCnt="4"/>
      <dgm:spPr/>
      <dgm:t>
        <a:bodyPr/>
        <a:lstStyle/>
        <a:p>
          <a:endParaRPr lang="zh-CN" altLang="en-US"/>
        </a:p>
      </dgm:t>
    </dgm:pt>
    <dgm:pt modelId="{BF514CDD-D7BA-42BC-852A-8B610351ED2C}" type="pres">
      <dgm:prSet presAssocID="{44CD36FD-9E65-4527-9AA5-A94A94AE1FD5}" presName="parentText" presStyleLbl="node1" presStyleIdx="1" presStyleCnt="4" custScaleY="174216">
        <dgm:presLayoutVars>
          <dgm:chMax val="0"/>
          <dgm:bulletEnabled val="1"/>
        </dgm:presLayoutVars>
      </dgm:prSet>
      <dgm:spPr/>
      <dgm:t>
        <a:bodyPr/>
        <a:lstStyle/>
        <a:p>
          <a:endParaRPr lang="zh-CN" altLang="en-US"/>
        </a:p>
      </dgm:t>
    </dgm:pt>
    <dgm:pt modelId="{58E651E7-41B9-4AE8-8734-E520FA7FA08A}" type="pres">
      <dgm:prSet presAssocID="{44CD36FD-9E65-4527-9AA5-A94A94AE1FD5}" presName="negativeSpace" presStyleCnt="0"/>
      <dgm:spPr/>
    </dgm:pt>
    <dgm:pt modelId="{4E7894B7-9943-442D-9477-36682EB5F138}" type="pres">
      <dgm:prSet presAssocID="{44CD36FD-9E65-4527-9AA5-A94A94AE1FD5}" presName="childText" presStyleLbl="conFgAcc1" presStyleIdx="1" presStyleCnt="4">
        <dgm:presLayoutVars>
          <dgm:bulletEnabled val="1"/>
        </dgm:presLayoutVars>
      </dgm:prSet>
      <dgm:spPr/>
      <dgm:t>
        <a:bodyPr/>
        <a:lstStyle/>
        <a:p>
          <a:endParaRPr lang="zh-CN" altLang="en-US"/>
        </a:p>
      </dgm:t>
    </dgm:pt>
    <dgm:pt modelId="{373DC569-6AA2-45EA-B98D-B14356BB8D54}" type="pres">
      <dgm:prSet presAssocID="{2F28CA50-BEF5-47D2-B65B-D22242A1AC58}" presName="spaceBetweenRectangles" presStyleCnt="0"/>
      <dgm:spPr/>
    </dgm:pt>
    <dgm:pt modelId="{A12BF30D-550D-46AD-B08C-EC3C0B591D64}" type="pres">
      <dgm:prSet presAssocID="{27AABB9A-F759-402F-A4F3-789958DA02F1}" presName="parentLin" presStyleCnt="0"/>
      <dgm:spPr/>
    </dgm:pt>
    <dgm:pt modelId="{36ECC7EF-F564-483D-86A1-7CC9968252CF}" type="pres">
      <dgm:prSet presAssocID="{27AABB9A-F759-402F-A4F3-789958DA02F1}" presName="parentLeftMargin" presStyleLbl="node1" presStyleIdx="1" presStyleCnt="4"/>
      <dgm:spPr/>
      <dgm:t>
        <a:bodyPr/>
        <a:lstStyle/>
        <a:p>
          <a:endParaRPr lang="zh-CN" altLang="en-US"/>
        </a:p>
      </dgm:t>
    </dgm:pt>
    <dgm:pt modelId="{848F1108-500B-4902-ABC5-C6D9156E7291}" type="pres">
      <dgm:prSet presAssocID="{27AABB9A-F759-402F-A4F3-789958DA02F1}" presName="parentText" presStyleLbl="node1" presStyleIdx="2" presStyleCnt="4" custScaleY="174216">
        <dgm:presLayoutVars>
          <dgm:chMax val="0"/>
          <dgm:bulletEnabled val="1"/>
        </dgm:presLayoutVars>
      </dgm:prSet>
      <dgm:spPr/>
      <dgm:t>
        <a:bodyPr/>
        <a:lstStyle/>
        <a:p>
          <a:endParaRPr lang="zh-CN" altLang="en-US"/>
        </a:p>
      </dgm:t>
    </dgm:pt>
    <dgm:pt modelId="{58873D85-3067-4373-A20B-E5DECC8AF8BA}" type="pres">
      <dgm:prSet presAssocID="{27AABB9A-F759-402F-A4F3-789958DA02F1}" presName="negativeSpace" presStyleCnt="0"/>
      <dgm:spPr/>
    </dgm:pt>
    <dgm:pt modelId="{C09BA2B6-07F5-4EF3-9225-F147BE5D532E}" type="pres">
      <dgm:prSet presAssocID="{27AABB9A-F759-402F-A4F3-789958DA02F1}" presName="childText" presStyleLbl="conFgAcc1" presStyleIdx="2" presStyleCnt="4">
        <dgm:presLayoutVars>
          <dgm:bulletEnabled val="1"/>
        </dgm:presLayoutVars>
      </dgm:prSet>
      <dgm:spPr/>
      <dgm:t>
        <a:bodyPr/>
        <a:lstStyle/>
        <a:p>
          <a:endParaRPr lang="zh-CN" altLang="en-US"/>
        </a:p>
      </dgm:t>
    </dgm:pt>
    <dgm:pt modelId="{AF1C6457-1363-4F1C-9C42-1F8A928B96E1}" type="pres">
      <dgm:prSet presAssocID="{66ECF60C-CA5C-45D0-A288-C9DFFA73C95B}" presName="spaceBetweenRectangles" presStyleCnt="0"/>
      <dgm:spPr/>
    </dgm:pt>
    <dgm:pt modelId="{2BD33D52-4AB5-4559-979D-BC6B8DC77EAE}" type="pres">
      <dgm:prSet presAssocID="{16FCEEAA-1D33-401E-9626-E07500CD8934}" presName="parentLin" presStyleCnt="0"/>
      <dgm:spPr/>
    </dgm:pt>
    <dgm:pt modelId="{C5886F55-26F3-4D7B-A572-C4184009BF98}" type="pres">
      <dgm:prSet presAssocID="{16FCEEAA-1D33-401E-9626-E07500CD8934}" presName="parentLeftMargin" presStyleLbl="node1" presStyleIdx="2" presStyleCnt="4"/>
      <dgm:spPr/>
      <dgm:t>
        <a:bodyPr/>
        <a:lstStyle/>
        <a:p>
          <a:endParaRPr lang="zh-CN" altLang="en-US"/>
        </a:p>
      </dgm:t>
    </dgm:pt>
    <dgm:pt modelId="{95929352-A929-4BDD-84B7-C405B30D728E}" type="pres">
      <dgm:prSet presAssocID="{16FCEEAA-1D33-401E-9626-E07500CD8934}" presName="parentText" presStyleLbl="node1" presStyleIdx="3" presStyleCnt="4" custScaleY="174216">
        <dgm:presLayoutVars>
          <dgm:chMax val="0"/>
          <dgm:bulletEnabled val="1"/>
        </dgm:presLayoutVars>
      </dgm:prSet>
      <dgm:spPr/>
      <dgm:t>
        <a:bodyPr/>
        <a:lstStyle/>
        <a:p>
          <a:endParaRPr lang="zh-CN" altLang="en-US"/>
        </a:p>
      </dgm:t>
    </dgm:pt>
    <dgm:pt modelId="{A9FAD3A0-A7F2-4B71-91B6-361841C1DB80}" type="pres">
      <dgm:prSet presAssocID="{16FCEEAA-1D33-401E-9626-E07500CD8934}" presName="negativeSpace" presStyleCnt="0"/>
      <dgm:spPr/>
    </dgm:pt>
    <dgm:pt modelId="{59BA9A87-1264-44B0-91D9-71A7A85E7745}" type="pres">
      <dgm:prSet presAssocID="{16FCEEAA-1D33-401E-9626-E07500CD8934}" presName="childText" presStyleLbl="conFgAcc1" presStyleIdx="3" presStyleCnt="4">
        <dgm:presLayoutVars>
          <dgm:bulletEnabled val="1"/>
        </dgm:presLayoutVars>
      </dgm:prSet>
      <dgm:spPr/>
      <dgm:t>
        <a:bodyPr/>
        <a:lstStyle/>
        <a:p>
          <a:endParaRPr lang="zh-CN" altLang="en-US"/>
        </a:p>
      </dgm:t>
    </dgm:pt>
  </dgm:ptLst>
  <dgm:cxnLst>
    <dgm:cxn modelId="{75142FB0-30DB-4EB2-B574-51B5EFC4E38C}" srcId="{27AABB9A-F759-402F-A4F3-789958DA02F1}" destId="{503DD9EA-A408-4EF2-B7BE-2E72602C6D74}" srcOrd="1" destOrd="0" parTransId="{B6CA0520-2968-4A85-B629-433FB1CA7D47}" sibTransId="{B6282527-CF4E-4056-AEFD-169DB7EB69FB}"/>
    <dgm:cxn modelId="{EC7D489D-5D1C-423D-8EBD-03CE50C13C69}" type="presOf" srcId="{CE7B2157-7F3D-4B19-9E0F-9A1DF6E73E1E}" destId="{284CDAE3-24A3-481A-808D-D237C8AE4BFB}" srcOrd="1" destOrd="0" presId="urn:microsoft.com/office/officeart/2005/8/layout/list1"/>
    <dgm:cxn modelId="{8E1E926F-5DAC-437B-9022-4E3BC58D4807}" type="presOf" srcId="{18AE3DB3-D0DF-486A-B822-69202C56C559}" destId="{4E7894B7-9943-442D-9477-36682EB5F138}" srcOrd="0" destOrd="0" presId="urn:microsoft.com/office/officeart/2005/8/layout/list1"/>
    <dgm:cxn modelId="{33C3A1AD-AC60-4273-8A39-736650A6641E}" srcId="{FA276B90-AC43-4C63-8DE8-08AD5B1F53A9}" destId="{16FCEEAA-1D33-401E-9626-E07500CD8934}" srcOrd="3" destOrd="0" parTransId="{1659D96C-22D7-46A8-847F-9BA73C84974F}" sibTransId="{8BD4CF13-5063-45A6-93CD-2BA19FD94056}"/>
    <dgm:cxn modelId="{66CF7841-ECAD-4A99-8B88-9EDD719FD78B}" srcId="{FA276B90-AC43-4C63-8DE8-08AD5B1F53A9}" destId="{CE7B2157-7F3D-4B19-9E0F-9A1DF6E73E1E}" srcOrd="0" destOrd="0" parTransId="{4F48FFFB-D26B-4648-8C41-685009CB4B59}" sibTransId="{C5404940-9082-41EE-868B-F696FFB449BD}"/>
    <dgm:cxn modelId="{D6E670FC-A8D3-43DE-9D4C-C9F9FC88E4CC}" type="presOf" srcId="{9CDC30AA-F75F-41B7-9A4A-A20513366D5B}" destId="{AF6B71C3-794B-40C8-A6EE-AC00548CE322}" srcOrd="0" destOrd="0" presId="urn:microsoft.com/office/officeart/2005/8/layout/list1"/>
    <dgm:cxn modelId="{F28A9490-6CBA-48F1-B8AA-BB29E79ED519}" type="presOf" srcId="{16FCEEAA-1D33-401E-9626-E07500CD8934}" destId="{C5886F55-26F3-4D7B-A572-C4184009BF98}" srcOrd="0" destOrd="0" presId="urn:microsoft.com/office/officeart/2005/8/layout/list1"/>
    <dgm:cxn modelId="{DA95F816-890C-4C0F-B715-F73F5F5C5146}" srcId="{FA276B90-AC43-4C63-8DE8-08AD5B1F53A9}" destId="{44CD36FD-9E65-4527-9AA5-A94A94AE1FD5}" srcOrd="1" destOrd="0" parTransId="{34D1354B-6612-4701-A963-7957F000079C}" sibTransId="{2F28CA50-BEF5-47D2-B65B-D22242A1AC58}"/>
    <dgm:cxn modelId="{C12E4A91-87DF-41A0-A502-07D6E39DA070}" srcId="{44CD36FD-9E65-4527-9AA5-A94A94AE1FD5}" destId="{18AE3DB3-D0DF-486A-B822-69202C56C559}" srcOrd="0" destOrd="0" parTransId="{8AC4B9CB-EEB3-4A9D-A50A-E9AF5B257B45}" sibTransId="{8DED593F-5D6B-476C-ACEF-18F6186442B6}"/>
    <dgm:cxn modelId="{F70CC539-643E-41D8-9807-40AAD10F6F70}" type="presOf" srcId="{44CD36FD-9E65-4527-9AA5-A94A94AE1FD5}" destId="{BF514CDD-D7BA-42BC-852A-8B610351ED2C}" srcOrd="1" destOrd="0" presId="urn:microsoft.com/office/officeart/2005/8/layout/list1"/>
    <dgm:cxn modelId="{8EA398C9-ED2B-43A0-B8A6-9C042E3989F1}" type="presOf" srcId="{27AABB9A-F759-402F-A4F3-789958DA02F1}" destId="{848F1108-500B-4902-ABC5-C6D9156E7291}" srcOrd="1" destOrd="0" presId="urn:microsoft.com/office/officeart/2005/8/layout/list1"/>
    <dgm:cxn modelId="{8F672F43-FEAA-441A-97C4-E03ABD9CDB89}" srcId="{FA276B90-AC43-4C63-8DE8-08AD5B1F53A9}" destId="{27AABB9A-F759-402F-A4F3-789958DA02F1}" srcOrd="2" destOrd="0" parTransId="{AB521237-60C3-48A1-A47F-BC2F4DAC6E6F}" sibTransId="{66ECF60C-CA5C-45D0-A288-C9DFFA73C95B}"/>
    <dgm:cxn modelId="{56BCC633-3301-4210-81CD-119005252EA8}" type="presOf" srcId="{27AABB9A-F759-402F-A4F3-789958DA02F1}" destId="{36ECC7EF-F564-483D-86A1-7CC9968252CF}" srcOrd="0" destOrd="0" presId="urn:microsoft.com/office/officeart/2005/8/layout/list1"/>
    <dgm:cxn modelId="{EC430E79-8CF8-4F30-9B0C-81D31EF16D16}" srcId="{16FCEEAA-1D33-401E-9626-E07500CD8934}" destId="{1660EA14-F3A3-4F8F-BFE2-B9BCF809DD89}" srcOrd="0" destOrd="0" parTransId="{126F8763-702B-48BD-898F-AFCA42246235}" sibTransId="{8E57B6CC-17F4-4271-AC92-13FE22AABE10}"/>
    <dgm:cxn modelId="{9C93C2FF-49F4-4B7B-A961-E8414B91A776}" type="presOf" srcId="{7A72402E-AAA2-4363-A1D7-1EAFBFD97E46}" destId="{C09BA2B6-07F5-4EF3-9225-F147BE5D532E}" srcOrd="0" destOrd="0" presId="urn:microsoft.com/office/officeart/2005/8/layout/list1"/>
    <dgm:cxn modelId="{F3F66418-9A4D-4A9E-9153-692B3364EB81}" srcId="{CE7B2157-7F3D-4B19-9E0F-9A1DF6E73E1E}" destId="{9CDC30AA-F75F-41B7-9A4A-A20513366D5B}" srcOrd="0" destOrd="0" parTransId="{9742AED4-FB65-47AA-BAE7-ADD58016CF3A}" sibTransId="{E0629A1B-A10E-48F9-A446-733D8B39D174}"/>
    <dgm:cxn modelId="{4D232B1F-B5C6-44A5-94FF-944693CA9D21}" type="presOf" srcId="{CE7B2157-7F3D-4B19-9E0F-9A1DF6E73E1E}" destId="{2E6450C1-A7E8-45D3-9463-9A72A9FBB116}" srcOrd="0" destOrd="0" presId="urn:microsoft.com/office/officeart/2005/8/layout/list1"/>
    <dgm:cxn modelId="{50695826-527F-4A3A-B44F-E0C35F9A8947}" type="presOf" srcId="{44CD36FD-9E65-4527-9AA5-A94A94AE1FD5}" destId="{6B5C2035-92E6-4F43-A70B-FB8FBC7DDFAB}" srcOrd="0" destOrd="0" presId="urn:microsoft.com/office/officeart/2005/8/layout/list1"/>
    <dgm:cxn modelId="{127453DE-335D-4BC7-9C3F-ACF44479DB1F}" type="presOf" srcId="{FA276B90-AC43-4C63-8DE8-08AD5B1F53A9}" destId="{810DB695-7522-4429-8EE5-35E71F84BAD8}" srcOrd="0" destOrd="0" presId="urn:microsoft.com/office/officeart/2005/8/layout/list1"/>
    <dgm:cxn modelId="{2E3E953F-5584-4198-BC95-38E0DCA77C81}" type="presOf" srcId="{503DD9EA-A408-4EF2-B7BE-2E72602C6D74}" destId="{C09BA2B6-07F5-4EF3-9225-F147BE5D532E}" srcOrd="0" destOrd="1" presId="urn:microsoft.com/office/officeart/2005/8/layout/list1"/>
    <dgm:cxn modelId="{58A8A534-F93D-49C7-9CEF-E07D3D961B5C}" srcId="{27AABB9A-F759-402F-A4F3-789958DA02F1}" destId="{7A72402E-AAA2-4363-A1D7-1EAFBFD97E46}" srcOrd="0" destOrd="0" parTransId="{FDB3E9EF-E424-404B-831C-CDE4FB328E37}" sibTransId="{98880300-3690-4AFE-BE2C-4BBA8B96CBC9}"/>
    <dgm:cxn modelId="{94EFC6E5-A271-4A31-A8B0-F89942F6CBC8}" type="presOf" srcId="{16FCEEAA-1D33-401E-9626-E07500CD8934}" destId="{95929352-A929-4BDD-84B7-C405B30D728E}" srcOrd="1" destOrd="0" presId="urn:microsoft.com/office/officeart/2005/8/layout/list1"/>
    <dgm:cxn modelId="{51A4BFC7-9E26-4334-BA92-D7A90CDF3C37}" type="presOf" srcId="{1660EA14-F3A3-4F8F-BFE2-B9BCF809DD89}" destId="{59BA9A87-1264-44B0-91D9-71A7A85E7745}" srcOrd="0" destOrd="0" presId="urn:microsoft.com/office/officeart/2005/8/layout/list1"/>
    <dgm:cxn modelId="{8BB2E577-154D-48B0-BBBD-DA9B6B6B3167}" type="presParOf" srcId="{810DB695-7522-4429-8EE5-35E71F84BAD8}" destId="{0D068F77-144D-4FAD-B72C-58F297363112}" srcOrd="0" destOrd="0" presId="urn:microsoft.com/office/officeart/2005/8/layout/list1"/>
    <dgm:cxn modelId="{885F650B-7579-44CB-AEBB-68B5A2439C62}" type="presParOf" srcId="{0D068F77-144D-4FAD-B72C-58F297363112}" destId="{2E6450C1-A7E8-45D3-9463-9A72A9FBB116}" srcOrd="0" destOrd="0" presId="urn:microsoft.com/office/officeart/2005/8/layout/list1"/>
    <dgm:cxn modelId="{98D588E9-2227-407D-A10F-85637E8907FE}" type="presParOf" srcId="{0D068F77-144D-4FAD-B72C-58F297363112}" destId="{284CDAE3-24A3-481A-808D-D237C8AE4BFB}" srcOrd="1" destOrd="0" presId="urn:microsoft.com/office/officeart/2005/8/layout/list1"/>
    <dgm:cxn modelId="{B4A1A341-96E8-400C-B9EC-77AEBF08911A}" type="presParOf" srcId="{810DB695-7522-4429-8EE5-35E71F84BAD8}" destId="{51691537-23F3-4E4E-9723-D0DD1667D0E2}" srcOrd="1" destOrd="0" presId="urn:microsoft.com/office/officeart/2005/8/layout/list1"/>
    <dgm:cxn modelId="{AFC5A275-A460-4548-AECF-958D5159E1B8}" type="presParOf" srcId="{810DB695-7522-4429-8EE5-35E71F84BAD8}" destId="{AF6B71C3-794B-40C8-A6EE-AC00548CE322}" srcOrd="2" destOrd="0" presId="urn:microsoft.com/office/officeart/2005/8/layout/list1"/>
    <dgm:cxn modelId="{3634821C-0976-4C1B-865F-6A8FBEF4E3AF}" type="presParOf" srcId="{810DB695-7522-4429-8EE5-35E71F84BAD8}" destId="{1CB13AB5-25FF-4148-97F3-4DDECB84285B}" srcOrd="3" destOrd="0" presId="urn:microsoft.com/office/officeart/2005/8/layout/list1"/>
    <dgm:cxn modelId="{2BBB04DE-ADF1-4225-A6CC-C8E2D0F5DD54}" type="presParOf" srcId="{810DB695-7522-4429-8EE5-35E71F84BAD8}" destId="{1554B7DB-7611-45CD-AB18-ACD6659592A7}" srcOrd="4" destOrd="0" presId="urn:microsoft.com/office/officeart/2005/8/layout/list1"/>
    <dgm:cxn modelId="{4E12D1EE-310D-4178-B1B8-36898C7D9482}" type="presParOf" srcId="{1554B7DB-7611-45CD-AB18-ACD6659592A7}" destId="{6B5C2035-92E6-4F43-A70B-FB8FBC7DDFAB}" srcOrd="0" destOrd="0" presId="urn:microsoft.com/office/officeart/2005/8/layout/list1"/>
    <dgm:cxn modelId="{760D50BB-800B-4139-8E74-01CE0BC6ED5E}" type="presParOf" srcId="{1554B7DB-7611-45CD-AB18-ACD6659592A7}" destId="{BF514CDD-D7BA-42BC-852A-8B610351ED2C}" srcOrd="1" destOrd="0" presId="urn:microsoft.com/office/officeart/2005/8/layout/list1"/>
    <dgm:cxn modelId="{9AF78A35-4EA6-444C-860B-D45B52C5FB4D}" type="presParOf" srcId="{810DB695-7522-4429-8EE5-35E71F84BAD8}" destId="{58E651E7-41B9-4AE8-8734-E520FA7FA08A}" srcOrd="5" destOrd="0" presId="urn:microsoft.com/office/officeart/2005/8/layout/list1"/>
    <dgm:cxn modelId="{33C304DB-E93A-4B60-BC26-123ECA640D83}" type="presParOf" srcId="{810DB695-7522-4429-8EE5-35E71F84BAD8}" destId="{4E7894B7-9943-442D-9477-36682EB5F138}" srcOrd="6" destOrd="0" presId="urn:microsoft.com/office/officeart/2005/8/layout/list1"/>
    <dgm:cxn modelId="{3218A5D3-B08A-4AE2-B15E-FB2A724C18A8}" type="presParOf" srcId="{810DB695-7522-4429-8EE5-35E71F84BAD8}" destId="{373DC569-6AA2-45EA-B98D-B14356BB8D54}" srcOrd="7" destOrd="0" presId="urn:microsoft.com/office/officeart/2005/8/layout/list1"/>
    <dgm:cxn modelId="{E8DAED25-BC46-4DF0-AAD5-3B2FBC72D7ED}" type="presParOf" srcId="{810DB695-7522-4429-8EE5-35E71F84BAD8}" destId="{A12BF30D-550D-46AD-B08C-EC3C0B591D64}" srcOrd="8" destOrd="0" presId="urn:microsoft.com/office/officeart/2005/8/layout/list1"/>
    <dgm:cxn modelId="{57631B6A-FAE0-467D-AF58-CD4AC925668A}" type="presParOf" srcId="{A12BF30D-550D-46AD-B08C-EC3C0B591D64}" destId="{36ECC7EF-F564-483D-86A1-7CC9968252CF}" srcOrd="0" destOrd="0" presId="urn:microsoft.com/office/officeart/2005/8/layout/list1"/>
    <dgm:cxn modelId="{79D1D18F-4E47-4825-ADBD-DE2717F76C61}" type="presParOf" srcId="{A12BF30D-550D-46AD-B08C-EC3C0B591D64}" destId="{848F1108-500B-4902-ABC5-C6D9156E7291}" srcOrd="1" destOrd="0" presId="urn:microsoft.com/office/officeart/2005/8/layout/list1"/>
    <dgm:cxn modelId="{F5765ED3-7AB2-408A-B8F8-E11F9D21EA88}" type="presParOf" srcId="{810DB695-7522-4429-8EE5-35E71F84BAD8}" destId="{58873D85-3067-4373-A20B-E5DECC8AF8BA}" srcOrd="9" destOrd="0" presId="urn:microsoft.com/office/officeart/2005/8/layout/list1"/>
    <dgm:cxn modelId="{E1527368-1CEA-4AF2-A73F-41BB0AFD6602}" type="presParOf" srcId="{810DB695-7522-4429-8EE5-35E71F84BAD8}" destId="{C09BA2B6-07F5-4EF3-9225-F147BE5D532E}" srcOrd="10" destOrd="0" presId="urn:microsoft.com/office/officeart/2005/8/layout/list1"/>
    <dgm:cxn modelId="{18B6BD5D-46D4-477E-B4E4-CFD259752ED4}" type="presParOf" srcId="{810DB695-7522-4429-8EE5-35E71F84BAD8}" destId="{AF1C6457-1363-4F1C-9C42-1F8A928B96E1}" srcOrd="11" destOrd="0" presId="urn:microsoft.com/office/officeart/2005/8/layout/list1"/>
    <dgm:cxn modelId="{6396FD0B-9B2A-4C9D-8764-5A34F376F14E}" type="presParOf" srcId="{810DB695-7522-4429-8EE5-35E71F84BAD8}" destId="{2BD33D52-4AB5-4559-979D-BC6B8DC77EAE}" srcOrd="12" destOrd="0" presId="urn:microsoft.com/office/officeart/2005/8/layout/list1"/>
    <dgm:cxn modelId="{8AE7033E-F723-44C4-8909-A92082F530B7}" type="presParOf" srcId="{2BD33D52-4AB5-4559-979D-BC6B8DC77EAE}" destId="{C5886F55-26F3-4D7B-A572-C4184009BF98}" srcOrd="0" destOrd="0" presId="urn:microsoft.com/office/officeart/2005/8/layout/list1"/>
    <dgm:cxn modelId="{BE4D02FB-09BC-4DFB-853F-E858B99103E7}" type="presParOf" srcId="{2BD33D52-4AB5-4559-979D-BC6B8DC77EAE}" destId="{95929352-A929-4BDD-84B7-C405B30D728E}" srcOrd="1" destOrd="0" presId="urn:microsoft.com/office/officeart/2005/8/layout/list1"/>
    <dgm:cxn modelId="{6329C0F0-DC53-40A5-88C0-CC04F86A9CF4}" type="presParOf" srcId="{810DB695-7522-4429-8EE5-35E71F84BAD8}" destId="{A9FAD3A0-A7F2-4B71-91B6-361841C1DB80}" srcOrd="13" destOrd="0" presId="urn:microsoft.com/office/officeart/2005/8/layout/list1"/>
    <dgm:cxn modelId="{83E00E6E-523F-4BCC-8DF4-0175E730CAA1}" type="presParOf" srcId="{810DB695-7522-4429-8EE5-35E71F84BAD8}" destId="{59BA9A87-1264-44B0-91D9-71A7A85E774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276B90-AC43-4C63-8DE8-08AD5B1F53A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CE7B2157-7F3D-4B19-9E0F-9A1DF6E73E1E}">
      <dgm:prSet phldrT="[文本]" custT="1"/>
      <dgm:spPr/>
      <dgm:t>
        <a:bodyPr/>
        <a:lstStyle/>
        <a:p>
          <a:r>
            <a:rPr lang="zh-CN" altLang="en-US" sz="1800" dirty="0" smtClean="0"/>
            <a:t>效果立竿见影</a:t>
          </a:r>
          <a:endParaRPr lang="zh-CN" altLang="en-US" sz="1800" b="1" dirty="0"/>
        </a:p>
      </dgm:t>
    </dgm:pt>
    <dgm:pt modelId="{4F48FFFB-D26B-4648-8C41-685009CB4B59}" type="parTrans" cxnId="{66CF7841-ECAD-4A99-8B88-9EDD719FD78B}">
      <dgm:prSet/>
      <dgm:spPr/>
      <dgm:t>
        <a:bodyPr/>
        <a:lstStyle/>
        <a:p>
          <a:endParaRPr lang="zh-CN" altLang="en-US" sz="2400"/>
        </a:p>
      </dgm:t>
    </dgm:pt>
    <dgm:pt modelId="{C5404940-9082-41EE-868B-F696FFB449BD}" type="sibTrans" cxnId="{66CF7841-ECAD-4A99-8B88-9EDD719FD78B}">
      <dgm:prSet/>
      <dgm:spPr/>
      <dgm:t>
        <a:bodyPr/>
        <a:lstStyle/>
        <a:p>
          <a:endParaRPr lang="zh-CN" altLang="en-US" sz="2400"/>
        </a:p>
      </dgm:t>
    </dgm:pt>
    <dgm:pt modelId="{44CD36FD-9E65-4527-9AA5-A94A94AE1FD5}">
      <dgm:prSet phldrT="[文本]" custT="1"/>
      <dgm:spPr/>
      <dgm:t>
        <a:bodyPr/>
        <a:lstStyle/>
        <a:p>
          <a:r>
            <a:rPr lang="zh-CN" altLang="en-US" sz="1800" dirty="0" smtClean="0"/>
            <a:t>稳定、可预知</a:t>
          </a:r>
          <a:endParaRPr lang="zh-CN" altLang="en-US" sz="1800" b="1" dirty="0"/>
        </a:p>
      </dgm:t>
    </dgm:pt>
    <dgm:pt modelId="{34D1354B-6612-4701-A963-7957F000079C}" type="parTrans" cxnId="{DA95F816-890C-4C0F-B715-F73F5F5C5146}">
      <dgm:prSet/>
      <dgm:spPr/>
      <dgm:t>
        <a:bodyPr/>
        <a:lstStyle/>
        <a:p>
          <a:endParaRPr lang="zh-CN" altLang="en-US" sz="2400"/>
        </a:p>
      </dgm:t>
    </dgm:pt>
    <dgm:pt modelId="{2F28CA50-BEF5-47D2-B65B-D22242A1AC58}" type="sibTrans" cxnId="{DA95F816-890C-4C0F-B715-F73F5F5C5146}">
      <dgm:prSet/>
      <dgm:spPr/>
      <dgm:t>
        <a:bodyPr/>
        <a:lstStyle/>
        <a:p>
          <a:endParaRPr lang="zh-CN" altLang="en-US" sz="2400"/>
        </a:p>
      </dgm:t>
    </dgm:pt>
    <dgm:pt modelId="{27AABB9A-F759-402F-A4F3-789958DA02F1}">
      <dgm:prSet phldrT="[文本]" custT="1"/>
      <dgm:spPr/>
      <dgm:t>
        <a:bodyPr/>
        <a:lstStyle/>
        <a:p>
          <a:r>
            <a:rPr lang="zh-CN" altLang="en-US" sz="1800" dirty="0" smtClean="0"/>
            <a:t>操作简单   </a:t>
          </a:r>
          <a:endParaRPr lang="zh-CN" altLang="en-US" sz="1800" b="1" dirty="0"/>
        </a:p>
      </dgm:t>
    </dgm:pt>
    <dgm:pt modelId="{AB521237-60C3-48A1-A47F-BC2F4DAC6E6F}" type="parTrans" cxnId="{8F672F43-FEAA-441A-97C4-E03ABD9CDB89}">
      <dgm:prSet/>
      <dgm:spPr/>
      <dgm:t>
        <a:bodyPr/>
        <a:lstStyle/>
        <a:p>
          <a:endParaRPr lang="zh-CN" altLang="en-US" sz="2400"/>
        </a:p>
      </dgm:t>
    </dgm:pt>
    <dgm:pt modelId="{66ECF60C-CA5C-45D0-A288-C9DFFA73C95B}" type="sibTrans" cxnId="{8F672F43-FEAA-441A-97C4-E03ABD9CDB89}">
      <dgm:prSet/>
      <dgm:spPr/>
      <dgm:t>
        <a:bodyPr/>
        <a:lstStyle/>
        <a:p>
          <a:endParaRPr lang="zh-CN" altLang="en-US" sz="2400"/>
        </a:p>
      </dgm:t>
    </dgm:pt>
    <dgm:pt modelId="{16FCEEAA-1D33-401E-9626-E07500CD8934}">
      <dgm:prSet phldrT="[文本]" custT="1"/>
      <dgm:spPr/>
      <dgm:t>
        <a:bodyPr/>
        <a:lstStyle/>
        <a:p>
          <a:r>
            <a:rPr lang="zh-CN" altLang="en-US" sz="1800" dirty="0" smtClean="0"/>
            <a:t>评测简便   </a:t>
          </a:r>
          <a:endParaRPr lang="zh-CN" altLang="en-US" sz="1800" b="1" dirty="0"/>
        </a:p>
      </dgm:t>
    </dgm:pt>
    <dgm:pt modelId="{1659D96C-22D7-46A8-847F-9BA73C84974F}" type="parTrans" cxnId="{33C3A1AD-AC60-4273-8A39-736650A6641E}">
      <dgm:prSet/>
      <dgm:spPr/>
      <dgm:t>
        <a:bodyPr/>
        <a:lstStyle/>
        <a:p>
          <a:endParaRPr lang="zh-CN" altLang="en-US" sz="2400"/>
        </a:p>
      </dgm:t>
    </dgm:pt>
    <dgm:pt modelId="{8BD4CF13-5063-45A6-93CD-2BA19FD94056}" type="sibTrans" cxnId="{33C3A1AD-AC60-4273-8A39-736650A6641E}">
      <dgm:prSet/>
      <dgm:spPr/>
      <dgm:t>
        <a:bodyPr/>
        <a:lstStyle/>
        <a:p>
          <a:endParaRPr lang="zh-CN" altLang="en-US" sz="2400"/>
        </a:p>
      </dgm:t>
    </dgm:pt>
    <dgm:pt modelId="{9CDC30AA-F75F-41B7-9A4A-A20513366D5B}">
      <dgm:prSet custT="1"/>
      <dgm:spPr/>
      <dgm:t>
        <a:bodyPr/>
        <a:lstStyle/>
        <a:p>
          <a:r>
            <a:rPr lang="zh-CN" altLang="en-US" sz="1600" dirty="0" smtClean="0"/>
            <a:t>搜索引擎对付费广告的评审和通过一般最多只需几天而已因而能够起到立竿见影的效果</a:t>
          </a:r>
          <a:endParaRPr lang="zh-CN" altLang="en-US" sz="1600" dirty="0"/>
        </a:p>
      </dgm:t>
    </dgm:pt>
    <dgm:pt modelId="{9742AED4-FB65-47AA-BAE7-ADD58016CF3A}" type="parTrans" cxnId="{F3F66418-9A4D-4A9E-9153-692B3364EB81}">
      <dgm:prSet/>
      <dgm:spPr/>
      <dgm:t>
        <a:bodyPr/>
        <a:lstStyle/>
        <a:p>
          <a:endParaRPr lang="zh-CN" altLang="en-US" sz="2400"/>
        </a:p>
      </dgm:t>
    </dgm:pt>
    <dgm:pt modelId="{E0629A1B-A10E-48F9-A446-733D8B39D174}" type="sibTrans" cxnId="{F3F66418-9A4D-4A9E-9153-692B3364EB81}">
      <dgm:prSet/>
      <dgm:spPr/>
      <dgm:t>
        <a:bodyPr/>
        <a:lstStyle/>
        <a:p>
          <a:endParaRPr lang="zh-CN" altLang="en-US" sz="2400"/>
        </a:p>
      </dgm:t>
    </dgm:pt>
    <dgm:pt modelId="{18AE3DB3-D0DF-486A-B822-69202C56C559}">
      <dgm:prSet custT="1"/>
      <dgm:spPr/>
      <dgm:t>
        <a:bodyPr/>
        <a:lstStyle/>
        <a:p>
          <a:r>
            <a:rPr lang="zh-CN" altLang="en-US" sz="1600" dirty="0" smtClean="0"/>
            <a:t>付费广告的访问量、广告排名和广告效果比</a:t>
          </a:r>
          <a:r>
            <a:rPr lang="en-US" altLang="zh-CN" sz="1600" dirty="0" smtClean="0"/>
            <a:t>SEO</a:t>
          </a:r>
          <a:r>
            <a:rPr lang="zh-CN" altLang="en-US" sz="1600" dirty="0" smtClean="0"/>
            <a:t>更具稳定性和可预知性</a:t>
          </a:r>
          <a:endParaRPr lang="zh-CN" altLang="en-US" sz="1600" dirty="0"/>
        </a:p>
      </dgm:t>
    </dgm:pt>
    <dgm:pt modelId="{8AC4B9CB-EEB3-4A9D-A50A-E9AF5B257B45}" type="parTrans" cxnId="{C12E4A91-87DF-41A0-A502-07D6E39DA070}">
      <dgm:prSet/>
      <dgm:spPr/>
      <dgm:t>
        <a:bodyPr/>
        <a:lstStyle/>
        <a:p>
          <a:endParaRPr lang="zh-CN" altLang="en-US" sz="2400"/>
        </a:p>
      </dgm:t>
    </dgm:pt>
    <dgm:pt modelId="{8DED593F-5D6B-476C-ACEF-18F6186442B6}" type="sibTrans" cxnId="{C12E4A91-87DF-41A0-A502-07D6E39DA070}">
      <dgm:prSet/>
      <dgm:spPr/>
      <dgm:t>
        <a:bodyPr/>
        <a:lstStyle/>
        <a:p>
          <a:endParaRPr lang="zh-CN" altLang="en-US" sz="2400"/>
        </a:p>
      </dgm:t>
    </dgm:pt>
    <dgm:pt modelId="{7A72402E-AAA2-4363-A1D7-1EAFBFD97E46}">
      <dgm:prSet custT="1"/>
      <dgm:spPr/>
      <dgm:t>
        <a:bodyPr/>
        <a:lstStyle/>
        <a:p>
          <a:r>
            <a:rPr lang="zh-CN" altLang="en-US" sz="1600" dirty="0" smtClean="0"/>
            <a:t>广告主只需调整竞标价格就可以轻松地控制广告排名省去了通过</a:t>
          </a:r>
          <a:r>
            <a:rPr lang="en-US" altLang="zh-CN" sz="1600" dirty="0" smtClean="0"/>
            <a:t>SEO</a:t>
          </a:r>
          <a:r>
            <a:rPr lang="zh-CN" altLang="en-US" sz="1600" dirty="0" smtClean="0"/>
            <a:t>寻找链接、交换链接等繁复的工作。只要肯花钱甚至名列前茅都是轻而易举的。   </a:t>
          </a:r>
          <a:endParaRPr lang="zh-CN" altLang="en-US" sz="1600" dirty="0"/>
        </a:p>
      </dgm:t>
    </dgm:pt>
    <dgm:pt modelId="{FDB3E9EF-E424-404B-831C-CDE4FB328E37}" type="parTrans" cxnId="{58A8A534-F93D-49C7-9CEF-E07D3D961B5C}">
      <dgm:prSet/>
      <dgm:spPr/>
      <dgm:t>
        <a:bodyPr/>
        <a:lstStyle/>
        <a:p>
          <a:endParaRPr lang="zh-CN" altLang="en-US" sz="2400"/>
        </a:p>
      </dgm:t>
    </dgm:pt>
    <dgm:pt modelId="{98880300-3690-4AFE-BE2C-4BBA8B96CBC9}" type="sibTrans" cxnId="{58A8A534-F93D-49C7-9CEF-E07D3D961B5C}">
      <dgm:prSet/>
      <dgm:spPr/>
      <dgm:t>
        <a:bodyPr/>
        <a:lstStyle/>
        <a:p>
          <a:endParaRPr lang="zh-CN" altLang="en-US" sz="2400"/>
        </a:p>
      </dgm:t>
    </dgm:pt>
    <dgm:pt modelId="{1660EA14-F3A3-4F8F-BFE2-B9BCF809DD89}">
      <dgm:prSet custT="1"/>
      <dgm:spPr/>
      <dgm:t>
        <a:bodyPr/>
        <a:lstStyle/>
        <a:p>
          <a:r>
            <a:rPr lang="zh-CN" altLang="en-US" sz="1600" dirty="0" smtClean="0"/>
            <a:t>通过付费广告可对广告的客户转化率进行跟踪进而调整关键词使广告取得最大绩效</a:t>
          </a:r>
          <a:endParaRPr lang="zh-CN" altLang="en-US" sz="1600" dirty="0"/>
        </a:p>
      </dgm:t>
    </dgm:pt>
    <dgm:pt modelId="{126F8763-702B-48BD-898F-AFCA42246235}" type="parTrans" cxnId="{EC430E79-8CF8-4F30-9B0C-81D31EF16D16}">
      <dgm:prSet/>
      <dgm:spPr/>
      <dgm:t>
        <a:bodyPr/>
        <a:lstStyle/>
        <a:p>
          <a:endParaRPr lang="zh-CN" altLang="en-US" sz="2400"/>
        </a:p>
      </dgm:t>
    </dgm:pt>
    <dgm:pt modelId="{8E57B6CC-17F4-4271-AC92-13FE22AABE10}" type="sibTrans" cxnId="{EC430E79-8CF8-4F30-9B0C-81D31EF16D16}">
      <dgm:prSet/>
      <dgm:spPr/>
      <dgm:t>
        <a:bodyPr/>
        <a:lstStyle/>
        <a:p>
          <a:endParaRPr lang="zh-CN" altLang="en-US" sz="2400"/>
        </a:p>
      </dgm:t>
    </dgm:pt>
    <dgm:pt modelId="{810DB695-7522-4429-8EE5-35E71F84BAD8}" type="pres">
      <dgm:prSet presAssocID="{FA276B90-AC43-4C63-8DE8-08AD5B1F53A9}" presName="linear" presStyleCnt="0">
        <dgm:presLayoutVars>
          <dgm:dir/>
          <dgm:animLvl val="lvl"/>
          <dgm:resizeHandles val="exact"/>
        </dgm:presLayoutVars>
      </dgm:prSet>
      <dgm:spPr/>
      <dgm:t>
        <a:bodyPr/>
        <a:lstStyle/>
        <a:p>
          <a:endParaRPr lang="zh-CN" altLang="en-US"/>
        </a:p>
      </dgm:t>
    </dgm:pt>
    <dgm:pt modelId="{0D068F77-144D-4FAD-B72C-58F297363112}" type="pres">
      <dgm:prSet presAssocID="{CE7B2157-7F3D-4B19-9E0F-9A1DF6E73E1E}" presName="parentLin" presStyleCnt="0"/>
      <dgm:spPr/>
    </dgm:pt>
    <dgm:pt modelId="{2E6450C1-A7E8-45D3-9463-9A72A9FBB116}" type="pres">
      <dgm:prSet presAssocID="{CE7B2157-7F3D-4B19-9E0F-9A1DF6E73E1E}" presName="parentLeftMargin" presStyleLbl="node1" presStyleIdx="0" presStyleCnt="4"/>
      <dgm:spPr/>
      <dgm:t>
        <a:bodyPr/>
        <a:lstStyle/>
        <a:p>
          <a:endParaRPr lang="zh-CN" altLang="en-US"/>
        </a:p>
      </dgm:t>
    </dgm:pt>
    <dgm:pt modelId="{284CDAE3-24A3-481A-808D-D237C8AE4BFB}" type="pres">
      <dgm:prSet presAssocID="{CE7B2157-7F3D-4B19-9E0F-9A1DF6E73E1E}" presName="parentText" presStyleLbl="node1" presStyleIdx="0" presStyleCnt="4" custScaleY="174216">
        <dgm:presLayoutVars>
          <dgm:chMax val="0"/>
          <dgm:bulletEnabled val="1"/>
        </dgm:presLayoutVars>
      </dgm:prSet>
      <dgm:spPr/>
      <dgm:t>
        <a:bodyPr/>
        <a:lstStyle/>
        <a:p>
          <a:endParaRPr lang="zh-CN" altLang="en-US"/>
        </a:p>
      </dgm:t>
    </dgm:pt>
    <dgm:pt modelId="{51691537-23F3-4E4E-9723-D0DD1667D0E2}" type="pres">
      <dgm:prSet presAssocID="{CE7B2157-7F3D-4B19-9E0F-9A1DF6E73E1E}" presName="negativeSpace" presStyleCnt="0"/>
      <dgm:spPr/>
    </dgm:pt>
    <dgm:pt modelId="{AF6B71C3-794B-40C8-A6EE-AC00548CE322}" type="pres">
      <dgm:prSet presAssocID="{CE7B2157-7F3D-4B19-9E0F-9A1DF6E73E1E}" presName="childText" presStyleLbl="conFgAcc1" presStyleIdx="0" presStyleCnt="4">
        <dgm:presLayoutVars>
          <dgm:bulletEnabled val="1"/>
        </dgm:presLayoutVars>
      </dgm:prSet>
      <dgm:spPr/>
      <dgm:t>
        <a:bodyPr/>
        <a:lstStyle/>
        <a:p>
          <a:endParaRPr lang="zh-CN" altLang="en-US"/>
        </a:p>
      </dgm:t>
    </dgm:pt>
    <dgm:pt modelId="{1CB13AB5-25FF-4148-97F3-4DDECB84285B}" type="pres">
      <dgm:prSet presAssocID="{C5404940-9082-41EE-868B-F696FFB449BD}" presName="spaceBetweenRectangles" presStyleCnt="0"/>
      <dgm:spPr/>
    </dgm:pt>
    <dgm:pt modelId="{1554B7DB-7611-45CD-AB18-ACD6659592A7}" type="pres">
      <dgm:prSet presAssocID="{44CD36FD-9E65-4527-9AA5-A94A94AE1FD5}" presName="parentLin" presStyleCnt="0"/>
      <dgm:spPr/>
    </dgm:pt>
    <dgm:pt modelId="{6B5C2035-92E6-4F43-A70B-FB8FBC7DDFAB}" type="pres">
      <dgm:prSet presAssocID="{44CD36FD-9E65-4527-9AA5-A94A94AE1FD5}" presName="parentLeftMargin" presStyleLbl="node1" presStyleIdx="0" presStyleCnt="4"/>
      <dgm:spPr/>
      <dgm:t>
        <a:bodyPr/>
        <a:lstStyle/>
        <a:p>
          <a:endParaRPr lang="zh-CN" altLang="en-US"/>
        </a:p>
      </dgm:t>
    </dgm:pt>
    <dgm:pt modelId="{BF514CDD-D7BA-42BC-852A-8B610351ED2C}" type="pres">
      <dgm:prSet presAssocID="{44CD36FD-9E65-4527-9AA5-A94A94AE1FD5}" presName="parentText" presStyleLbl="node1" presStyleIdx="1" presStyleCnt="4" custScaleY="174216">
        <dgm:presLayoutVars>
          <dgm:chMax val="0"/>
          <dgm:bulletEnabled val="1"/>
        </dgm:presLayoutVars>
      </dgm:prSet>
      <dgm:spPr/>
      <dgm:t>
        <a:bodyPr/>
        <a:lstStyle/>
        <a:p>
          <a:endParaRPr lang="zh-CN" altLang="en-US"/>
        </a:p>
      </dgm:t>
    </dgm:pt>
    <dgm:pt modelId="{58E651E7-41B9-4AE8-8734-E520FA7FA08A}" type="pres">
      <dgm:prSet presAssocID="{44CD36FD-9E65-4527-9AA5-A94A94AE1FD5}" presName="negativeSpace" presStyleCnt="0"/>
      <dgm:spPr/>
    </dgm:pt>
    <dgm:pt modelId="{4E7894B7-9943-442D-9477-36682EB5F138}" type="pres">
      <dgm:prSet presAssocID="{44CD36FD-9E65-4527-9AA5-A94A94AE1FD5}" presName="childText" presStyleLbl="conFgAcc1" presStyleIdx="1" presStyleCnt="4">
        <dgm:presLayoutVars>
          <dgm:bulletEnabled val="1"/>
        </dgm:presLayoutVars>
      </dgm:prSet>
      <dgm:spPr/>
      <dgm:t>
        <a:bodyPr/>
        <a:lstStyle/>
        <a:p>
          <a:endParaRPr lang="zh-CN" altLang="en-US"/>
        </a:p>
      </dgm:t>
    </dgm:pt>
    <dgm:pt modelId="{373DC569-6AA2-45EA-B98D-B14356BB8D54}" type="pres">
      <dgm:prSet presAssocID="{2F28CA50-BEF5-47D2-B65B-D22242A1AC58}" presName="spaceBetweenRectangles" presStyleCnt="0"/>
      <dgm:spPr/>
    </dgm:pt>
    <dgm:pt modelId="{A12BF30D-550D-46AD-B08C-EC3C0B591D64}" type="pres">
      <dgm:prSet presAssocID="{27AABB9A-F759-402F-A4F3-789958DA02F1}" presName="parentLin" presStyleCnt="0"/>
      <dgm:spPr/>
    </dgm:pt>
    <dgm:pt modelId="{36ECC7EF-F564-483D-86A1-7CC9968252CF}" type="pres">
      <dgm:prSet presAssocID="{27AABB9A-F759-402F-A4F3-789958DA02F1}" presName="parentLeftMargin" presStyleLbl="node1" presStyleIdx="1" presStyleCnt="4"/>
      <dgm:spPr/>
      <dgm:t>
        <a:bodyPr/>
        <a:lstStyle/>
        <a:p>
          <a:endParaRPr lang="zh-CN" altLang="en-US"/>
        </a:p>
      </dgm:t>
    </dgm:pt>
    <dgm:pt modelId="{848F1108-500B-4902-ABC5-C6D9156E7291}" type="pres">
      <dgm:prSet presAssocID="{27AABB9A-F759-402F-A4F3-789958DA02F1}" presName="parentText" presStyleLbl="node1" presStyleIdx="2" presStyleCnt="4" custScaleY="174216">
        <dgm:presLayoutVars>
          <dgm:chMax val="0"/>
          <dgm:bulletEnabled val="1"/>
        </dgm:presLayoutVars>
      </dgm:prSet>
      <dgm:spPr/>
      <dgm:t>
        <a:bodyPr/>
        <a:lstStyle/>
        <a:p>
          <a:endParaRPr lang="zh-CN" altLang="en-US"/>
        </a:p>
      </dgm:t>
    </dgm:pt>
    <dgm:pt modelId="{58873D85-3067-4373-A20B-E5DECC8AF8BA}" type="pres">
      <dgm:prSet presAssocID="{27AABB9A-F759-402F-A4F3-789958DA02F1}" presName="negativeSpace" presStyleCnt="0"/>
      <dgm:spPr/>
    </dgm:pt>
    <dgm:pt modelId="{C09BA2B6-07F5-4EF3-9225-F147BE5D532E}" type="pres">
      <dgm:prSet presAssocID="{27AABB9A-F759-402F-A4F3-789958DA02F1}" presName="childText" presStyleLbl="conFgAcc1" presStyleIdx="2" presStyleCnt="4">
        <dgm:presLayoutVars>
          <dgm:bulletEnabled val="1"/>
        </dgm:presLayoutVars>
      </dgm:prSet>
      <dgm:spPr/>
      <dgm:t>
        <a:bodyPr/>
        <a:lstStyle/>
        <a:p>
          <a:endParaRPr lang="zh-CN" altLang="en-US"/>
        </a:p>
      </dgm:t>
    </dgm:pt>
    <dgm:pt modelId="{AF1C6457-1363-4F1C-9C42-1F8A928B96E1}" type="pres">
      <dgm:prSet presAssocID="{66ECF60C-CA5C-45D0-A288-C9DFFA73C95B}" presName="spaceBetweenRectangles" presStyleCnt="0"/>
      <dgm:spPr/>
    </dgm:pt>
    <dgm:pt modelId="{2BD33D52-4AB5-4559-979D-BC6B8DC77EAE}" type="pres">
      <dgm:prSet presAssocID="{16FCEEAA-1D33-401E-9626-E07500CD8934}" presName="parentLin" presStyleCnt="0"/>
      <dgm:spPr/>
    </dgm:pt>
    <dgm:pt modelId="{C5886F55-26F3-4D7B-A572-C4184009BF98}" type="pres">
      <dgm:prSet presAssocID="{16FCEEAA-1D33-401E-9626-E07500CD8934}" presName="parentLeftMargin" presStyleLbl="node1" presStyleIdx="2" presStyleCnt="4"/>
      <dgm:spPr/>
      <dgm:t>
        <a:bodyPr/>
        <a:lstStyle/>
        <a:p>
          <a:endParaRPr lang="zh-CN" altLang="en-US"/>
        </a:p>
      </dgm:t>
    </dgm:pt>
    <dgm:pt modelId="{95929352-A929-4BDD-84B7-C405B30D728E}" type="pres">
      <dgm:prSet presAssocID="{16FCEEAA-1D33-401E-9626-E07500CD8934}" presName="parentText" presStyleLbl="node1" presStyleIdx="3" presStyleCnt="4" custScaleY="174216">
        <dgm:presLayoutVars>
          <dgm:chMax val="0"/>
          <dgm:bulletEnabled val="1"/>
        </dgm:presLayoutVars>
      </dgm:prSet>
      <dgm:spPr/>
      <dgm:t>
        <a:bodyPr/>
        <a:lstStyle/>
        <a:p>
          <a:endParaRPr lang="zh-CN" altLang="en-US"/>
        </a:p>
      </dgm:t>
    </dgm:pt>
    <dgm:pt modelId="{A9FAD3A0-A7F2-4B71-91B6-361841C1DB80}" type="pres">
      <dgm:prSet presAssocID="{16FCEEAA-1D33-401E-9626-E07500CD8934}" presName="negativeSpace" presStyleCnt="0"/>
      <dgm:spPr/>
    </dgm:pt>
    <dgm:pt modelId="{59BA9A87-1264-44B0-91D9-71A7A85E7745}" type="pres">
      <dgm:prSet presAssocID="{16FCEEAA-1D33-401E-9626-E07500CD8934}" presName="childText" presStyleLbl="conFgAcc1" presStyleIdx="3" presStyleCnt="4">
        <dgm:presLayoutVars>
          <dgm:bulletEnabled val="1"/>
        </dgm:presLayoutVars>
      </dgm:prSet>
      <dgm:spPr/>
      <dgm:t>
        <a:bodyPr/>
        <a:lstStyle/>
        <a:p>
          <a:endParaRPr lang="zh-CN" altLang="en-US"/>
        </a:p>
      </dgm:t>
    </dgm:pt>
  </dgm:ptLst>
  <dgm:cxnLst>
    <dgm:cxn modelId="{3E185F39-3747-419B-B741-0F4D6DF50130}" type="presOf" srcId="{16FCEEAA-1D33-401E-9626-E07500CD8934}" destId="{C5886F55-26F3-4D7B-A572-C4184009BF98}" srcOrd="0" destOrd="0" presId="urn:microsoft.com/office/officeart/2005/8/layout/list1"/>
    <dgm:cxn modelId="{8B9B45DF-19B5-4A0D-83BC-5356644AD316}" type="presOf" srcId="{9CDC30AA-F75F-41B7-9A4A-A20513366D5B}" destId="{AF6B71C3-794B-40C8-A6EE-AC00548CE322}" srcOrd="0" destOrd="0" presId="urn:microsoft.com/office/officeart/2005/8/layout/list1"/>
    <dgm:cxn modelId="{896E0A6C-70C0-4BDD-8207-F1052F78849B}" type="presOf" srcId="{16FCEEAA-1D33-401E-9626-E07500CD8934}" destId="{95929352-A929-4BDD-84B7-C405B30D728E}" srcOrd="1" destOrd="0" presId="urn:microsoft.com/office/officeart/2005/8/layout/list1"/>
    <dgm:cxn modelId="{D181B48B-8A0B-49F8-AFF5-35AD3195227B}" type="presOf" srcId="{44CD36FD-9E65-4527-9AA5-A94A94AE1FD5}" destId="{BF514CDD-D7BA-42BC-852A-8B610351ED2C}" srcOrd="1" destOrd="0" presId="urn:microsoft.com/office/officeart/2005/8/layout/list1"/>
    <dgm:cxn modelId="{EDA91A31-BC3B-4E88-A725-1ADE86B4E3A7}" type="presOf" srcId="{FA276B90-AC43-4C63-8DE8-08AD5B1F53A9}" destId="{810DB695-7522-4429-8EE5-35E71F84BAD8}" srcOrd="0" destOrd="0" presId="urn:microsoft.com/office/officeart/2005/8/layout/list1"/>
    <dgm:cxn modelId="{C4C14E7E-6A68-46A1-8790-BDB328FD4721}" type="presOf" srcId="{44CD36FD-9E65-4527-9AA5-A94A94AE1FD5}" destId="{6B5C2035-92E6-4F43-A70B-FB8FBC7DDFAB}" srcOrd="0" destOrd="0" presId="urn:microsoft.com/office/officeart/2005/8/layout/list1"/>
    <dgm:cxn modelId="{EB8B733C-567D-40AF-B270-3113C8A8A413}" type="presOf" srcId="{18AE3DB3-D0DF-486A-B822-69202C56C559}" destId="{4E7894B7-9943-442D-9477-36682EB5F138}" srcOrd="0" destOrd="0" presId="urn:microsoft.com/office/officeart/2005/8/layout/list1"/>
    <dgm:cxn modelId="{9DE45F89-D9E9-43ED-8036-63EBD4C13C4C}" type="presOf" srcId="{27AABB9A-F759-402F-A4F3-789958DA02F1}" destId="{36ECC7EF-F564-483D-86A1-7CC9968252CF}" srcOrd="0" destOrd="0" presId="urn:microsoft.com/office/officeart/2005/8/layout/list1"/>
    <dgm:cxn modelId="{C6E7353C-B185-4D28-A416-BDF9AA1750E6}" type="presOf" srcId="{CE7B2157-7F3D-4B19-9E0F-9A1DF6E73E1E}" destId="{284CDAE3-24A3-481A-808D-D237C8AE4BFB}" srcOrd="1" destOrd="0" presId="urn:microsoft.com/office/officeart/2005/8/layout/list1"/>
    <dgm:cxn modelId="{C12E4A91-87DF-41A0-A502-07D6E39DA070}" srcId="{44CD36FD-9E65-4527-9AA5-A94A94AE1FD5}" destId="{18AE3DB3-D0DF-486A-B822-69202C56C559}" srcOrd="0" destOrd="0" parTransId="{8AC4B9CB-EEB3-4A9D-A50A-E9AF5B257B45}" sibTransId="{8DED593F-5D6B-476C-ACEF-18F6186442B6}"/>
    <dgm:cxn modelId="{8B063835-7AE3-4D74-B5E9-A995676BECA7}" type="presOf" srcId="{CE7B2157-7F3D-4B19-9E0F-9A1DF6E73E1E}" destId="{2E6450C1-A7E8-45D3-9463-9A72A9FBB116}" srcOrd="0" destOrd="0" presId="urn:microsoft.com/office/officeart/2005/8/layout/list1"/>
    <dgm:cxn modelId="{8F672F43-FEAA-441A-97C4-E03ABD9CDB89}" srcId="{FA276B90-AC43-4C63-8DE8-08AD5B1F53A9}" destId="{27AABB9A-F759-402F-A4F3-789958DA02F1}" srcOrd="2" destOrd="0" parTransId="{AB521237-60C3-48A1-A47F-BC2F4DAC6E6F}" sibTransId="{66ECF60C-CA5C-45D0-A288-C9DFFA73C95B}"/>
    <dgm:cxn modelId="{58A8A534-F93D-49C7-9CEF-E07D3D961B5C}" srcId="{27AABB9A-F759-402F-A4F3-789958DA02F1}" destId="{7A72402E-AAA2-4363-A1D7-1EAFBFD97E46}" srcOrd="0" destOrd="0" parTransId="{FDB3E9EF-E424-404B-831C-CDE4FB328E37}" sibTransId="{98880300-3690-4AFE-BE2C-4BBA8B96CBC9}"/>
    <dgm:cxn modelId="{66CF7841-ECAD-4A99-8B88-9EDD719FD78B}" srcId="{FA276B90-AC43-4C63-8DE8-08AD5B1F53A9}" destId="{CE7B2157-7F3D-4B19-9E0F-9A1DF6E73E1E}" srcOrd="0" destOrd="0" parTransId="{4F48FFFB-D26B-4648-8C41-685009CB4B59}" sibTransId="{C5404940-9082-41EE-868B-F696FFB449BD}"/>
    <dgm:cxn modelId="{296F1F7B-E1BF-49CB-AA24-CD3C8083B748}" type="presOf" srcId="{27AABB9A-F759-402F-A4F3-789958DA02F1}" destId="{848F1108-500B-4902-ABC5-C6D9156E7291}" srcOrd="1" destOrd="0" presId="urn:microsoft.com/office/officeart/2005/8/layout/list1"/>
    <dgm:cxn modelId="{EC430E79-8CF8-4F30-9B0C-81D31EF16D16}" srcId="{16FCEEAA-1D33-401E-9626-E07500CD8934}" destId="{1660EA14-F3A3-4F8F-BFE2-B9BCF809DD89}" srcOrd="0" destOrd="0" parTransId="{126F8763-702B-48BD-898F-AFCA42246235}" sibTransId="{8E57B6CC-17F4-4271-AC92-13FE22AABE10}"/>
    <dgm:cxn modelId="{F3F66418-9A4D-4A9E-9153-692B3364EB81}" srcId="{CE7B2157-7F3D-4B19-9E0F-9A1DF6E73E1E}" destId="{9CDC30AA-F75F-41B7-9A4A-A20513366D5B}" srcOrd="0" destOrd="0" parTransId="{9742AED4-FB65-47AA-BAE7-ADD58016CF3A}" sibTransId="{E0629A1B-A10E-48F9-A446-733D8B39D174}"/>
    <dgm:cxn modelId="{DC9B1D01-8CA5-4C80-9137-F34CE6E15969}" type="presOf" srcId="{1660EA14-F3A3-4F8F-BFE2-B9BCF809DD89}" destId="{59BA9A87-1264-44B0-91D9-71A7A85E7745}" srcOrd="0" destOrd="0" presId="urn:microsoft.com/office/officeart/2005/8/layout/list1"/>
    <dgm:cxn modelId="{33C3A1AD-AC60-4273-8A39-736650A6641E}" srcId="{FA276B90-AC43-4C63-8DE8-08AD5B1F53A9}" destId="{16FCEEAA-1D33-401E-9626-E07500CD8934}" srcOrd="3" destOrd="0" parTransId="{1659D96C-22D7-46A8-847F-9BA73C84974F}" sibTransId="{8BD4CF13-5063-45A6-93CD-2BA19FD94056}"/>
    <dgm:cxn modelId="{DA95F816-890C-4C0F-B715-F73F5F5C5146}" srcId="{FA276B90-AC43-4C63-8DE8-08AD5B1F53A9}" destId="{44CD36FD-9E65-4527-9AA5-A94A94AE1FD5}" srcOrd="1" destOrd="0" parTransId="{34D1354B-6612-4701-A963-7957F000079C}" sibTransId="{2F28CA50-BEF5-47D2-B65B-D22242A1AC58}"/>
    <dgm:cxn modelId="{9A72763C-B51B-4B1E-9DB2-0A91D458D864}" type="presOf" srcId="{7A72402E-AAA2-4363-A1D7-1EAFBFD97E46}" destId="{C09BA2B6-07F5-4EF3-9225-F147BE5D532E}" srcOrd="0" destOrd="0" presId="urn:microsoft.com/office/officeart/2005/8/layout/list1"/>
    <dgm:cxn modelId="{C62AD154-E47D-4AA8-B7CB-160D12D7304A}" type="presParOf" srcId="{810DB695-7522-4429-8EE5-35E71F84BAD8}" destId="{0D068F77-144D-4FAD-B72C-58F297363112}" srcOrd="0" destOrd="0" presId="urn:microsoft.com/office/officeart/2005/8/layout/list1"/>
    <dgm:cxn modelId="{88A88DD7-7B6C-44D3-974B-EE446E8D74FA}" type="presParOf" srcId="{0D068F77-144D-4FAD-B72C-58F297363112}" destId="{2E6450C1-A7E8-45D3-9463-9A72A9FBB116}" srcOrd="0" destOrd="0" presId="urn:microsoft.com/office/officeart/2005/8/layout/list1"/>
    <dgm:cxn modelId="{5DE399DD-2B03-4DEE-8F06-C71F44A48493}" type="presParOf" srcId="{0D068F77-144D-4FAD-B72C-58F297363112}" destId="{284CDAE3-24A3-481A-808D-D237C8AE4BFB}" srcOrd="1" destOrd="0" presId="urn:microsoft.com/office/officeart/2005/8/layout/list1"/>
    <dgm:cxn modelId="{F5D2AC82-707F-40BF-B1DE-8D233672B07E}" type="presParOf" srcId="{810DB695-7522-4429-8EE5-35E71F84BAD8}" destId="{51691537-23F3-4E4E-9723-D0DD1667D0E2}" srcOrd="1" destOrd="0" presId="urn:microsoft.com/office/officeart/2005/8/layout/list1"/>
    <dgm:cxn modelId="{09D5A966-6D21-4770-8D90-FB8B9D851B92}" type="presParOf" srcId="{810DB695-7522-4429-8EE5-35E71F84BAD8}" destId="{AF6B71C3-794B-40C8-A6EE-AC00548CE322}" srcOrd="2" destOrd="0" presId="urn:microsoft.com/office/officeart/2005/8/layout/list1"/>
    <dgm:cxn modelId="{6BE1E912-D9B9-4021-8927-8A174059464C}" type="presParOf" srcId="{810DB695-7522-4429-8EE5-35E71F84BAD8}" destId="{1CB13AB5-25FF-4148-97F3-4DDECB84285B}" srcOrd="3" destOrd="0" presId="urn:microsoft.com/office/officeart/2005/8/layout/list1"/>
    <dgm:cxn modelId="{0768445D-9E03-474C-8D4A-5BAFD5378754}" type="presParOf" srcId="{810DB695-7522-4429-8EE5-35E71F84BAD8}" destId="{1554B7DB-7611-45CD-AB18-ACD6659592A7}" srcOrd="4" destOrd="0" presId="urn:microsoft.com/office/officeart/2005/8/layout/list1"/>
    <dgm:cxn modelId="{257B0C38-4AC6-4E8B-B246-19B63B929EB4}" type="presParOf" srcId="{1554B7DB-7611-45CD-AB18-ACD6659592A7}" destId="{6B5C2035-92E6-4F43-A70B-FB8FBC7DDFAB}" srcOrd="0" destOrd="0" presId="urn:microsoft.com/office/officeart/2005/8/layout/list1"/>
    <dgm:cxn modelId="{16AB7D86-3519-48FF-9E6D-E7BA66AC2015}" type="presParOf" srcId="{1554B7DB-7611-45CD-AB18-ACD6659592A7}" destId="{BF514CDD-D7BA-42BC-852A-8B610351ED2C}" srcOrd="1" destOrd="0" presId="urn:microsoft.com/office/officeart/2005/8/layout/list1"/>
    <dgm:cxn modelId="{8765E643-713D-4018-ADF7-C1C89D66B411}" type="presParOf" srcId="{810DB695-7522-4429-8EE5-35E71F84BAD8}" destId="{58E651E7-41B9-4AE8-8734-E520FA7FA08A}" srcOrd="5" destOrd="0" presId="urn:microsoft.com/office/officeart/2005/8/layout/list1"/>
    <dgm:cxn modelId="{4BF33CB3-8E43-479A-B96B-AF210622410E}" type="presParOf" srcId="{810DB695-7522-4429-8EE5-35E71F84BAD8}" destId="{4E7894B7-9943-442D-9477-36682EB5F138}" srcOrd="6" destOrd="0" presId="urn:microsoft.com/office/officeart/2005/8/layout/list1"/>
    <dgm:cxn modelId="{C0FC3A7C-D143-4856-9C1A-A710F4AC66D3}" type="presParOf" srcId="{810DB695-7522-4429-8EE5-35E71F84BAD8}" destId="{373DC569-6AA2-45EA-B98D-B14356BB8D54}" srcOrd="7" destOrd="0" presId="urn:microsoft.com/office/officeart/2005/8/layout/list1"/>
    <dgm:cxn modelId="{CCCE6C1D-C6E7-414D-9597-4233634737D0}" type="presParOf" srcId="{810DB695-7522-4429-8EE5-35E71F84BAD8}" destId="{A12BF30D-550D-46AD-B08C-EC3C0B591D64}" srcOrd="8" destOrd="0" presId="urn:microsoft.com/office/officeart/2005/8/layout/list1"/>
    <dgm:cxn modelId="{F42B8108-DD19-4EC2-9190-EE510E4F6C8D}" type="presParOf" srcId="{A12BF30D-550D-46AD-B08C-EC3C0B591D64}" destId="{36ECC7EF-F564-483D-86A1-7CC9968252CF}" srcOrd="0" destOrd="0" presId="urn:microsoft.com/office/officeart/2005/8/layout/list1"/>
    <dgm:cxn modelId="{6D7DA3CA-9138-48FD-B447-62D5D1339D02}" type="presParOf" srcId="{A12BF30D-550D-46AD-B08C-EC3C0B591D64}" destId="{848F1108-500B-4902-ABC5-C6D9156E7291}" srcOrd="1" destOrd="0" presId="urn:microsoft.com/office/officeart/2005/8/layout/list1"/>
    <dgm:cxn modelId="{9DE77277-C4B5-4771-BC2F-99CA8B1FD5FF}" type="presParOf" srcId="{810DB695-7522-4429-8EE5-35E71F84BAD8}" destId="{58873D85-3067-4373-A20B-E5DECC8AF8BA}" srcOrd="9" destOrd="0" presId="urn:microsoft.com/office/officeart/2005/8/layout/list1"/>
    <dgm:cxn modelId="{30098EFF-52CF-47E5-B184-85B89DCA47CD}" type="presParOf" srcId="{810DB695-7522-4429-8EE5-35E71F84BAD8}" destId="{C09BA2B6-07F5-4EF3-9225-F147BE5D532E}" srcOrd="10" destOrd="0" presId="urn:microsoft.com/office/officeart/2005/8/layout/list1"/>
    <dgm:cxn modelId="{14FB5A07-55C4-4103-82A7-5D9058B09D79}" type="presParOf" srcId="{810DB695-7522-4429-8EE5-35E71F84BAD8}" destId="{AF1C6457-1363-4F1C-9C42-1F8A928B96E1}" srcOrd="11" destOrd="0" presId="urn:microsoft.com/office/officeart/2005/8/layout/list1"/>
    <dgm:cxn modelId="{EE8D7923-8285-4A4A-BFC9-90545EDE3FDC}" type="presParOf" srcId="{810DB695-7522-4429-8EE5-35E71F84BAD8}" destId="{2BD33D52-4AB5-4559-979D-BC6B8DC77EAE}" srcOrd="12" destOrd="0" presId="urn:microsoft.com/office/officeart/2005/8/layout/list1"/>
    <dgm:cxn modelId="{A9EBE371-C442-42D2-A689-8CC3F10F7C87}" type="presParOf" srcId="{2BD33D52-4AB5-4559-979D-BC6B8DC77EAE}" destId="{C5886F55-26F3-4D7B-A572-C4184009BF98}" srcOrd="0" destOrd="0" presId="urn:microsoft.com/office/officeart/2005/8/layout/list1"/>
    <dgm:cxn modelId="{16CB339B-F2B6-4DB3-A175-9B3119711C56}" type="presParOf" srcId="{2BD33D52-4AB5-4559-979D-BC6B8DC77EAE}" destId="{95929352-A929-4BDD-84B7-C405B30D728E}" srcOrd="1" destOrd="0" presId="urn:microsoft.com/office/officeart/2005/8/layout/list1"/>
    <dgm:cxn modelId="{DB92D680-9D9D-4B66-BB32-3776E65E2497}" type="presParOf" srcId="{810DB695-7522-4429-8EE5-35E71F84BAD8}" destId="{A9FAD3A0-A7F2-4B71-91B6-361841C1DB80}" srcOrd="13" destOrd="0" presId="urn:microsoft.com/office/officeart/2005/8/layout/list1"/>
    <dgm:cxn modelId="{C71CD39C-EE87-41E8-97FD-9080497E4B31}" type="presParOf" srcId="{810DB695-7522-4429-8EE5-35E71F84BAD8}" destId="{59BA9A87-1264-44B0-91D9-71A7A85E774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276B90-AC43-4C63-8DE8-08AD5B1F53A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CE7B2157-7F3D-4B19-9E0F-9A1DF6E73E1E}">
      <dgm:prSet phldrT="[文本]" custT="1"/>
      <dgm:spPr/>
      <dgm:t>
        <a:bodyPr/>
        <a:lstStyle/>
        <a:p>
          <a:r>
            <a:rPr lang="zh-CN" altLang="en-US" sz="1800" dirty="0" smtClean="0"/>
            <a:t>价格昂贵   </a:t>
          </a:r>
          <a:endParaRPr lang="zh-CN" altLang="en-US" sz="1800" b="1" dirty="0"/>
        </a:p>
      </dgm:t>
    </dgm:pt>
    <dgm:pt modelId="{4F48FFFB-D26B-4648-8C41-685009CB4B59}" type="parTrans" cxnId="{66CF7841-ECAD-4A99-8B88-9EDD719FD78B}">
      <dgm:prSet/>
      <dgm:spPr/>
      <dgm:t>
        <a:bodyPr/>
        <a:lstStyle/>
        <a:p>
          <a:endParaRPr lang="zh-CN" altLang="en-US" sz="2400"/>
        </a:p>
      </dgm:t>
    </dgm:pt>
    <dgm:pt modelId="{C5404940-9082-41EE-868B-F696FFB449BD}" type="sibTrans" cxnId="{66CF7841-ECAD-4A99-8B88-9EDD719FD78B}">
      <dgm:prSet/>
      <dgm:spPr/>
      <dgm:t>
        <a:bodyPr/>
        <a:lstStyle/>
        <a:p>
          <a:endParaRPr lang="zh-CN" altLang="en-US" sz="2400"/>
        </a:p>
      </dgm:t>
    </dgm:pt>
    <dgm:pt modelId="{44CD36FD-9E65-4527-9AA5-A94A94AE1FD5}">
      <dgm:prSet phldrT="[文本]" custT="1"/>
      <dgm:spPr/>
      <dgm:t>
        <a:bodyPr/>
        <a:lstStyle/>
        <a:p>
          <a:r>
            <a:rPr lang="zh-CN" altLang="en-US" sz="1800" dirty="0" smtClean="0"/>
            <a:t>点击欺诈</a:t>
          </a:r>
          <a:endParaRPr lang="zh-CN" altLang="en-US" sz="1800" b="1" dirty="0"/>
        </a:p>
      </dgm:t>
    </dgm:pt>
    <dgm:pt modelId="{34D1354B-6612-4701-A963-7957F000079C}" type="parTrans" cxnId="{DA95F816-890C-4C0F-B715-F73F5F5C5146}">
      <dgm:prSet/>
      <dgm:spPr/>
      <dgm:t>
        <a:bodyPr/>
        <a:lstStyle/>
        <a:p>
          <a:endParaRPr lang="zh-CN" altLang="en-US" sz="2400"/>
        </a:p>
      </dgm:t>
    </dgm:pt>
    <dgm:pt modelId="{2F28CA50-BEF5-47D2-B65B-D22242A1AC58}" type="sibTrans" cxnId="{DA95F816-890C-4C0F-B715-F73F5F5C5146}">
      <dgm:prSet/>
      <dgm:spPr/>
      <dgm:t>
        <a:bodyPr/>
        <a:lstStyle/>
        <a:p>
          <a:endParaRPr lang="zh-CN" altLang="en-US" sz="2400"/>
        </a:p>
      </dgm:t>
    </dgm:pt>
    <dgm:pt modelId="{27AABB9A-F759-402F-A4F3-789958DA02F1}">
      <dgm:prSet phldrT="[文本]" custT="1"/>
      <dgm:spPr/>
      <dgm:t>
        <a:bodyPr/>
        <a:lstStyle/>
        <a:p>
          <a:r>
            <a:rPr lang="zh-CN" altLang="en-US" sz="1800" dirty="0" smtClean="0"/>
            <a:t>范围窄</a:t>
          </a:r>
          <a:endParaRPr lang="zh-CN" altLang="en-US" sz="1800" b="1" dirty="0"/>
        </a:p>
      </dgm:t>
    </dgm:pt>
    <dgm:pt modelId="{AB521237-60C3-48A1-A47F-BC2F4DAC6E6F}" type="parTrans" cxnId="{8F672F43-FEAA-441A-97C4-E03ABD9CDB89}">
      <dgm:prSet/>
      <dgm:spPr/>
      <dgm:t>
        <a:bodyPr/>
        <a:lstStyle/>
        <a:p>
          <a:endParaRPr lang="zh-CN" altLang="en-US" sz="2400"/>
        </a:p>
      </dgm:t>
    </dgm:pt>
    <dgm:pt modelId="{66ECF60C-CA5C-45D0-A288-C9DFFA73C95B}" type="sibTrans" cxnId="{8F672F43-FEAA-441A-97C4-E03ABD9CDB89}">
      <dgm:prSet/>
      <dgm:spPr/>
      <dgm:t>
        <a:bodyPr/>
        <a:lstStyle/>
        <a:p>
          <a:endParaRPr lang="zh-CN" altLang="en-US" sz="2400"/>
        </a:p>
      </dgm:t>
    </dgm:pt>
    <dgm:pt modelId="{16FCEEAA-1D33-401E-9626-E07500CD8934}">
      <dgm:prSet phldrT="[文本]" custT="1"/>
      <dgm:spPr/>
      <dgm:t>
        <a:bodyPr/>
        <a:lstStyle/>
        <a:p>
          <a:r>
            <a:rPr lang="zh-CN" altLang="en-US" sz="1800" dirty="0" smtClean="0"/>
            <a:t>效果不持久   </a:t>
          </a:r>
          <a:endParaRPr lang="zh-CN" altLang="en-US" sz="1800" b="1" dirty="0"/>
        </a:p>
      </dgm:t>
    </dgm:pt>
    <dgm:pt modelId="{1659D96C-22D7-46A8-847F-9BA73C84974F}" type="parTrans" cxnId="{33C3A1AD-AC60-4273-8A39-736650A6641E}">
      <dgm:prSet/>
      <dgm:spPr/>
      <dgm:t>
        <a:bodyPr/>
        <a:lstStyle/>
        <a:p>
          <a:endParaRPr lang="zh-CN" altLang="en-US" sz="2400"/>
        </a:p>
      </dgm:t>
    </dgm:pt>
    <dgm:pt modelId="{8BD4CF13-5063-45A6-93CD-2BA19FD94056}" type="sibTrans" cxnId="{33C3A1AD-AC60-4273-8A39-736650A6641E}">
      <dgm:prSet/>
      <dgm:spPr/>
      <dgm:t>
        <a:bodyPr/>
        <a:lstStyle/>
        <a:p>
          <a:endParaRPr lang="zh-CN" altLang="en-US" sz="2400"/>
        </a:p>
      </dgm:t>
    </dgm:pt>
    <dgm:pt modelId="{9CDC30AA-F75F-41B7-9A4A-A20513366D5B}">
      <dgm:prSet custT="1"/>
      <dgm:spPr/>
      <dgm:t>
        <a:bodyPr/>
        <a:lstStyle/>
        <a:p>
          <a:r>
            <a:rPr lang="zh-CN" altLang="en-US" sz="1600" dirty="0" smtClean="0"/>
            <a:t>这种广告方式的盛行决定了其在竞争上的激烈性。供不应求的市场局面亦使广告点击价格水涨船高。热门关键词的每次点击价格往往高达五六元这是没有一定实力的公司所不能承受得起的</a:t>
          </a:r>
          <a:endParaRPr lang="zh-CN" altLang="en-US" sz="1600" dirty="0"/>
        </a:p>
      </dgm:t>
    </dgm:pt>
    <dgm:pt modelId="{9742AED4-FB65-47AA-BAE7-ADD58016CF3A}" type="parTrans" cxnId="{F3F66418-9A4D-4A9E-9153-692B3364EB81}">
      <dgm:prSet/>
      <dgm:spPr/>
      <dgm:t>
        <a:bodyPr/>
        <a:lstStyle/>
        <a:p>
          <a:endParaRPr lang="zh-CN" altLang="en-US" sz="2400"/>
        </a:p>
      </dgm:t>
    </dgm:pt>
    <dgm:pt modelId="{E0629A1B-A10E-48F9-A446-733D8B39D174}" type="sibTrans" cxnId="{F3F66418-9A4D-4A9E-9153-692B3364EB81}">
      <dgm:prSet/>
      <dgm:spPr/>
      <dgm:t>
        <a:bodyPr/>
        <a:lstStyle/>
        <a:p>
          <a:endParaRPr lang="zh-CN" altLang="en-US" sz="2400"/>
        </a:p>
      </dgm:t>
    </dgm:pt>
    <dgm:pt modelId="{18AE3DB3-D0DF-486A-B822-69202C56C559}">
      <dgm:prSet custT="1"/>
      <dgm:spPr/>
      <dgm:t>
        <a:bodyPr/>
        <a:lstStyle/>
        <a:p>
          <a:r>
            <a:rPr lang="zh-CN" altLang="en-US" sz="1600" dirty="0" smtClean="0"/>
            <a:t>从目前看原本按效果付费的优势正变成它的一大缺陷</a:t>
          </a:r>
          <a:endParaRPr lang="zh-CN" altLang="en-US" sz="1600" dirty="0"/>
        </a:p>
      </dgm:t>
    </dgm:pt>
    <dgm:pt modelId="{8AC4B9CB-EEB3-4A9D-A50A-E9AF5B257B45}" type="parTrans" cxnId="{C12E4A91-87DF-41A0-A502-07D6E39DA070}">
      <dgm:prSet/>
      <dgm:spPr/>
      <dgm:t>
        <a:bodyPr/>
        <a:lstStyle/>
        <a:p>
          <a:endParaRPr lang="zh-CN" altLang="en-US" sz="2400"/>
        </a:p>
      </dgm:t>
    </dgm:pt>
    <dgm:pt modelId="{8DED593F-5D6B-476C-ACEF-18F6186442B6}" type="sibTrans" cxnId="{C12E4A91-87DF-41A0-A502-07D6E39DA070}">
      <dgm:prSet/>
      <dgm:spPr/>
      <dgm:t>
        <a:bodyPr/>
        <a:lstStyle/>
        <a:p>
          <a:endParaRPr lang="zh-CN" altLang="en-US" sz="2400"/>
        </a:p>
      </dgm:t>
    </dgm:pt>
    <dgm:pt modelId="{7A72402E-AAA2-4363-A1D7-1EAFBFD97E46}">
      <dgm:prSet custT="1"/>
      <dgm:spPr/>
      <dgm:t>
        <a:bodyPr/>
        <a:lstStyle/>
        <a:p>
          <a:r>
            <a:rPr lang="zh-CN" altLang="en-US" sz="1600" dirty="0" smtClean="0"/>
            <a:t>一般來说广告只针对具体的某个搜索引擎或网站。向一家搜索引擎或网站付费，只能得到那家的网站排名，而不能影响其他的搜索引擎</a:t>
          </a:r>
          <a:endParaRPr lang="zh-CN" altLang="en-US" sz="1600" dirty="0"/>
        </a:p>
      </dgm:t>
    </dgm:pt>
    <dgm:pt modelId="{FDB3E9EF-E424-404B-831C-CDE4FB328E37}" type="parTrans" cxnId="{58A8A534-F93D-49C7-9CEF-E07D3D961B5C}">
      <dgm:prSet/>
      <dgm:spPr/>
      <dgm:t>
        <a:bodyPr/>
        <a:lstStyle/>
        <a:p>
          <a:endParaRPr lang="zh-CN" altLang="en-US" sz="2400"/>
        </a:p>
      </dgm:t>
    </dgm:pt>
    <dgm:pt modelId="{98880300-3690-4AFE-BE2C-4BBA8B96CBC9}" type="sibTrans" cxnId="{58A8A534-F93D-49C7-9CEF-E07D3D961B5C}">
      <dgm:prSet/>
      <dgm:spPr/>
      <dgm:t>
        <a:bodyPr/>
        <a:lstStyle/>
        <a:p>
          <a:endParaRPr lang="zh-CN" altLang="en-US" sz="2400"/>
        </a:p>
      </dgm:t>
    </dgm:pt>
    <dgm:pt modelId="{1660EA14-F3A3-4F8F-BFE2-B9BCF809DD89}">
      <dgm:prSet custT="1"/>
      <dgm:spPr/>
      <dgm:t>
        <a:bodyPr/>
        <a:lstStyle/>
        <a:p>
          <a:r>
            <a:rPr lang="zh-CN" altLang="en-US" sz="1600" dirty="0" smtClean="0"/>
            <a:t>由于涉及的不是网站本身的改变，因此一旦广告费用花完关键词在相关位置立即消失。因此如果想要维持排名广告主必须续费</a:t>
          </a:r>
          <a:endParaRPr lang="zh-CN" altLang="en-US" sz="1600" dirty="0"/>
        </a:p>
      </dgm:t>
    </dgm:pt>
    <dgm:pt modelId="{126F8763-702B-48BD-898F-AFCA42246235}" type="parTrans" cxnId="{EC430E79-8CF8-4F30-9B0C-81D31EF16D16}">
      <dgm:prSet/>
      <dgm:spPr/>
      <dgm:t>
        <a:bodyPr/>
        <a:lstStyle/>
        <a:p>
          <a:endParaRPr lang="zh-CN" altLang="en-US" sz="2400"/>
        </a:p>
      </dgm:t>
    </dgm:pt>
    <dgm:pt modelId="{8E57B6CC-17F4-4271-AC92-13FE22AABE10}" type="sibTrans" cxnId="{EC430E79-8CF8-4F30-9B0C-81D31EF16D16}">
      <dgm:prSet/>
      <dgm:spPr/>
      <dgm:t>
        <a:bodyPr/>
        <a:lstStyle/>
        <a:p>
          <a:endParaRPr lang="zh-CN" altLang="en-US" sz="2400"/>
        </a:p>
      </dgm:t>
    </dgm:pt>
    <dgm:pt modelId="{810DB695-7522-4429-8EE5-35E71F84BAD8}" type="pres">
      <dgm:prSet presAssocID="{FA276B90-AC43-4C63-8DE8-08AD5B1F53A9}" presName="linear" presStyleCnt="0">
        <dgm:presLayoutVars>
          <dgm:dir/>
          <dgm:animLvl val="lvl"/>
          <dgm:resizeHandles val="exact"/>
        </dgm:presLayoutVars>
      </dgm:prSet>
      <dgm:spPr/>
      <dgm:t>
        <a:bodyPr/>
        <a:lstStyle/>
        <a:p>
          <a:endParaRPr lang="zh-CN" altLang="en-US"/>
        </a:p>
      </dgm:t>
    </dgm:pt>
    <dgm:pt modelId="{0D068F77-144D-4FAD-B72C-58F297363112}" type="pres">
      <dgm:prSet presAssocID="{CE7B2157-7F3D-4B19-9E0F-9A1DF6E73E1E}" presName="parentLin" presStyleCnt="0"/>
      <dgm:spPr/>
    </dgm:pt>
    <dgm:pt modelId="{2E6450C1-A7E8-45D3-9463-9A72A9FBB116}" type="pres">
      <dgm:prSet presAssocID="{CE7B2157-7F3D-4B19-9E0F-9A1DF6E73E1E}" presName="parentLeftMargin" presStyleLbl="node1" presStyleIdx="0" presStyleCnt="4"/>
      <dgm:spPr/>
      <dgm:t>
        <a:bodyPr/>
        <a:lstStyle/>
        <a:p>
          <a:endParaRPr lang="zh-CN" altLang="en-US"/>
        </a:p>
      </dgm:t>
    </dgm:pt>
    <dgm:pt modelId="{284CDAE3-24A3-481A-808D-D237C8AE4BFB}" type="pres">
      <dgm:prSet presAssocID="{CE7B2157-7F3D-4B19-9E0F-9A1DF6E73E1E}" presName="parentText" presStyleLbl="node1" presStyleIdx="0" presStyleCnt="4" custScaleY="174216">
        <dgm:presLayoutVars>
          <dgm:chMax val="0"/>
          <dgm:bulletEnabled val="1"/>
        </dgm:presLayoutVars>
      </dgm:prSet>
      <dgm:spPr/>
      <dgm:t>
        <a:bodyPr/>
        <a:lstStyle/>
        <a:p>
          <a:endParaRPr lang="zh-CN" altLang="en-US"/>
        </a:p>
      </dgm:t>
    </dgm:pt>
    <dgm:pt modelId="{51691537-23F3-4E4E-9723-D0DD1667D0E2}" type="pres">
      <dgm:prSet presAssocID="{CE7B2157-7F3D-4B19-9E0F-9A1DF6E73E1E}" presName="negativeSpace" presStyleCnt="0"/>
      <dgm:spPr/>
    </dgm:pt>
    <dgm:pt modelId="{AF6B71C3-794B-40C8-A6EE-AC00548CE322}" type="pres">
      <dgm:prSet presAssocID="{CE7B2157-7F3D-4B19-9E0F-9A1DF6E73E1E}" presName="childText" presStyleLbl="conFgAcc1" presStyleIdx="0" presStyleCnt="4">
        <dgm:presLayoutVars>
          <dgm:bulletEnabled val="1"/>
        </dgm:presLayoutVars>
      </dgm:prSet>
      <dgm:spPr/>
      <dgm:t>
        <a:bodyPr/>
        <a:lstStyle/>
        <a:p>
          <a:endParaRPr lang="zh-CN" altLang="en-US"/>
        </a:p>
      </dgm:t>
    </dgm:pt>
    <dgm:pt modelId="{1CB13AB5-25FF-4148-97F3-4DDECB84285B}" type="pres">
      <dgm:prSet presAssocID="{C5404940-9082-41EE-868B-F696FFB449BD}" presName="spaceBetweenRectangles" presStyleCnt="0"/>
      <dgm:spPr/>
    </dgm:pt>
    <dgm:pt modelId="{1554B7DB-7611-45CD-AB18-ACD6659592A7}" type="pres">
      <dgm:prSet presAssocID="{44CD36FD-9E65-4527-9AA5-A94A94AE1FD5}" presName="parentLin" presStyleCnt="0"/>
      <dgm:spPr/>
    </dgm:pt>
    <dgm:pt modelId="{6B5C2035-92E6-4F43-A70B-FB8FBC7DDFAB}" type="pres">
      <dgm:prSet presAssocID="{44CD36FD-9E65-4527-9AA5-A94A94AE1FD5}" presName="parentLeftMargin" presStyleLbl="node1" presStyleIdx="0" presStyleCnt="4"/>
      <dgm:spPr/>
      <dgm:t>
        <a:bodyPr/>
        <a:lstStyle/>
        <a:p>
          <a:endParaRPr lang="zh-CN" altLang="en-US"/>
        </a:p>
      </dgm:t>
    </dgm:pt>
    <dgm:pt modelId="{BF514CDD-D7BA-42BC-852A-8B610351ED2C}" type="pres">
      <dgm:prSet presAssocID="{44CD36FD-9E65-4527-9AA5-A94A94AE1FD5}" presName="parentText" presStyleLbl="node1" presStyleIdx="1" presStyleCnt="4" custScaleY="174216">
        <dgm:presLayoutVars>
          <dgm:chMax val="0"/>
          <dgm:bulletEnabled val="1"/>
        </dgm:presLayoutVars>
      </dgm:prSet>
      <dgm:spPr/>
      <dgm:t>
        <a:bodyPr/>
        <a:lstStyle/>
        <a:p>
          <a:endParaRPr lang="zh-CN" altLang="en-US"/>
        </a:p>
      </dgm:t>
    </dgm:pt>
    <dgm:pt modelId="{58E651E7-41B9-4AE8-8734-E520FA7FA08A}" type="pres">
      <dgm:prSet presAssocID="{44CD36FD-9E65-4527-9AA5-A94A94AE1FD5}" presName="negativeSpace" presStyleCnt="0"/>
      <dgm:spPr/>
    </dgm:pt>
    <dgm:pt modelId="{4E7894B7-9943-442D-9477-36682EB5F138}" type="pres">
      <dgm:prSet presAssocID="{44CD36FD-9E65-4527-9AA5-A94A94AE1FD5}" presName="childText" presStyleLbl="conFgAcc1" presStyleIdx="1" presStyleCnt="4">
        <dgm:presLayoutVars>
          <dgm:bulletEnabled val="1"/>
        </dgm:presLayoutVars>
      </dgm:prSet>
      <dgm:spPr/>
      <dgm:t>
        <a:bodyPr/>
        <a:lstStyle/>
        <a:p>
          <a:endParaRPr lang="zh-CN" altLang="en-US"/>
        </a:p>
      </dgm:t>
    </dgm:pt>
    <dgm:pt modelId="{373DC569-6AA2-45EA-B98D-B14356BB8D54}" type="pres">
      <dgm:prSet presAssocID="{2F28CA50-BEF5-47D2-B65B-D22242A1AC58}" presName="spaceBetweenRectangles" presStyleCnt="0"/>
      <dgm:spPr/>
    </dgm:pt>
    <dgm:pt modelId="{A12BF30D-550D-46AD-B08C-EC3C0B591D64}" type="pres">
      <dgm:prSet presAssocID="{27AABB9A-F759-402F-A4F3-789958DA02F1}" presName="parentLin" presStyleCnt="0"/>
      <dgm:spPr/>
    </dgm:pt>
    <dgm:pt modelId="{36ECC7EF-F564-483D-86A1-7CC9968252CF}" type="pres">
      <dgm:prSet presAssocID="{27AABB9A-F759-402F-A4F3-789958DA02F1}" presName="parentLeftMargin" presStyleLbl="node1" presStyleIdx="1" presStyleCnt="4"/>
      <dgm:spPr/>
      <dgm:t>
        <a:bodyPr/>
        <a:lstStyle/>
        <a:p>
          <a:endParaRPr lang="zh-CN" altLang="en-US"/>
        </a:p>
      </dgm:t>
    </dgm:pt>
    <dgm:pt modelId="{848F1108-500B-4902-ABC5-C6D9156E7291}" type="pres">
      <dgm:prSet presAssocID="{27AABB9A-F759-402F-A4F3-789958DA02F1}" presName="parentText" presStyleLbl="node1" presStyleIdx="2" presStyleCnt="4" custScaleY="174216">
        <dgm:presLayoutVars>
          <dgm:chMax val="0"/>
          <dgm:bulletEnabled val="1"/>
        </dgm:presLayoutVars>
      </dgm:prSet>
      <dgm:spPr/>
      <dgm:t>
        <a:bodyPr/>
        <a:lstStyle/>
        <a:p>
          <a:endParaRPr lang="zh-CN" altLang="en-US"/>
        </a:p>
      </dgm:t>
    </dgm:pt>
    <dgm:pt modelId="{58873D85-3067-4373-A20B-E5DECC8AF8BA}" type="pres">
      <dgm:prSet presAssocID="{27AABB9A-F759-402F-A4F3-789958DA02F1}" presName="negativeSpace" presStyleCnt="0"/>
      <dgm:spPr/>
    </dgm:pt>
    <dgm:pt modelId="{C09BA2B6-07F5-4EF3-9225-F147BE5D532E}" type="pres">
      <dgm:prSet presAssocID="{27AABB9A-F759-402F-A4F3-789958DA02F1}" presName="childText" presStyleLbl="conFgAcc1" presStyleIdx="2" presStyleCnt="4">
        <dgm:presLayoutVars>
          <dgm:bulletEnabled val="1"/>
        </dgm:presLayoutVars>
      </dgm:prSet>
      <dgm:spPr/>
      <dgm:t>
        <a:bodyPr/>
        <a:lstStyle/>
        <a:p>
          <a:endParaRPr lang="zh-CN" altLang="en-US"/>
        </a:p>
      </dgm:t>
    </dgm:pt>
    <dgm:pt modelId="{AF1C6457-1363-4F1C-9C42-1F8A928B96E1}" type="pres">
      <dgm:prSet presAssocID="{66ECF60C-CA5C-45D0-A288-C9DFFA73C95B}" presName="spaceBetweenRectangles" presStyleCnt="0"/>
      <dgm:spPr/>
    </dgm:pt>
    <dgm:pt modelId="{2BD33D52-4AB5-4559-979D-BC6B8DC77EAE}" type="pres">
      <dgm:prSet presAssocID="{16FCEEAA-1D33-401E-9626-E07500CD8934}" presName="parentLin" presStyleCnt="0"/>
      <dgm:spPr/>
    </dgm:pt>
    <dgm:pt modelId="{C5886F55-26F3-4D7B-A572-C4184009BF98}" type="pres">
      <dgm:prSet presAssocID="{16FCEEAA-1D33-401E-9626-E07500CD8934}" presName="parentLeftMargin" presStyleLbl="node1" presStyleIdx="2" presStyleCnt="4"/>
      <dgm:spPr/>
      <dgm:t>
        <a:bodyPr/>
        <a:lstStyle/>
        <a:p>
          <a:endParaRPr lang="zh-CN" altLang="en-US"/>
        </a:p>
      </dgm:t>
    </dgm:pt>
    <dgm:pt modelId="{95929352-A929-4BDD-84B7-C405B30D728E}" type="pres">
      <dgm:prSet presAssocID="{16FCEEAA-1D33-401E-9626-E07500CD8934}" presName="parentText" presStyleLbl="node1" presStyleIdx="3" presStyleCnt="4" custScaleY="174216">
        <dgm:presLayoutVars>
          <dgm:chMax val="0"/>
          <dgm:bulletEnabled val="1"/>
        </dgm:presLayoutVars>
      </dgm:prSet>
      <dgm:spPr/>
      <dgm:t>
        <a:bodyPr/>
        <a:lstStyle/>
        <a:p>
          <a:endParaRPr lang="zh-CN" altLang="en-US"/>
        </a:p>
      </dgm:t>
    </dgm:pt>
    <dgm:pt modelId="{A9FAD3A0-A7F2-4B71-91B6-361841C1DB80}" type="pres">
      <dgm:prSet presAssocID="{16FCEEAA-1D33-401E-9626-E07500CD8934}" presName="negativeSpace" presStyleCnt="0"/>
      <dgm:spPr/>
    </dgm:pt>
    <dgm:pt modelId="{59BA9A87-1264-44B0-91D9-71A7A85E7745}" type="pres">
      <dgm:prSet presAssocID="{16FCEEAA-1D33-401E-9626-E07500CD8934}" presName="childText" presStyleLbl="conFgAcc1" presStyleIdx="3" presStyleCnt="4">
        <dgm:presLayoutVars>
          <dgm:bulletEnabled val="1"/>
        </dgm:presLayoutVars>
      </dgm:prSet>
      <dgm:spPr/>
      <dgm:t>
        <a:bodyPr/>
        <a:lstStyle/>
        <a:p>
          <a:endParaRPr lang="zh-CN" altLang="en-US"/>
        </a:p>
      </dgm:t>
    </dgm:pt>
  </dgm:ptLst>
  <dgm:cxnLst>
    <dgm:cxn modelId="{2A330AC1-C19E-4F8D-A9C8-F94BC4E597BB}" type="presOf" srcId="{7A72402E-AAA2-4363-A1D7-1EAFBFD97E46}" destId="{C09BA2B6-07F5-4EF3-9225-F147BE5D532E}" srcOrd="0" destOrd="0" presId="urn:microsoft.com/office/officeart/2005/8/layout/list1"/>
    <dgm:cxn modelId="{89745FCD-EEED-4578-A596-F77B0CD6CB76}" type="presOf" srcId="{44CD36FD-9E65-4527-9AA5-A94A94AE1FD5}" destId="{6B5C2035-92E6-4F43-A70B-FB8FBC7DDFAB}" srcOrd="0" destOrd="0" presId="urn:microsoft.com/office/officeart/2005/8/layout/list1"/>
    <dgm:cxn modelId="{FD92223D-98B7-43B9-BB81-49EE3D595CF9}" type="presOf" srcId="{16FCEEAA-1D33-401E-9626-E07500CD8934}" destId="{C5886F55-26F3-4D7B-A572-C4184009BF98}" srcOrd="0" destOrd="0" presId="urn:microsoft.com/office/officeart/2005/8/layout/list1"/>
    <dgm:cxn modelId="{53C442F0-BA60-4884-B9ED-130C982E6DCC}" type="presOf" srcId="{CE7B2157-7F3D-4B19-9E0F-9A1DF6E73E1E}" destId="{2E6450C1-A7E8-45D3-9463-9A72A9FBB116}" srcOrd="0" destOrd="0" presId="urn:microsoft.com/office/officeart/2005/8/layout/list1"/>
    <dgm:cxn modelId="{B5B4AF8E-0802-4B41-B7C1-95F3703DBC1C}" type="presOf" srcId="{16FCEEAA-1D33-401E-9626-E07500CD8934}" destId="{95929352-A929-4BDD-84B7-C405B30D728E}" srcOrd="1" destOrd="0" presId="urn:microsoft.com/office/officeart/2005/8/layout/list1"/>
    <dgm:cxn modelId="{C12E4A91-87DF-41A0-A502-07D6E39DA070}" srcId="{44CD36FD-9E65-4527-9AA5-A94A94AE1FD5}" destId="{18AE3DB3-D0DF-486A-B822-69202C56C559}" srcOrd="0" destOrd="0" parTransId="{8AC4B9CB-EEB3-4A9D-A50A-E9AF5B257B45}" sibTransId="{8DED593F-5D6B-476C-ACEF-18F6186442B6}"/>
    <dgm:cxn modelId="{52CAB32B-C3F3-4D84-BFEE-FCC1DEE32B99}" type="presOf" srcId="{CE7B2157-7F3D-4B19-9E0F-9A1DF6E73E1E}" destId="{284CDAE3-24A3-481A-808D-D237C8AE4BFB}" srcOrd="1" destOrd="0" presId="urn:microsoft.com/office/officeart/2005/8/layout/list1"/>
    <dgm:cxn modelId="{3EBEDA3D-6CDF-4056-86D2-B13D602702CA}" type="presOf" srcId="{9CDC30AA-F75F-41B7-9A4A-A20513366D5B}" destId="{AF6B71C3-794B-40C8-A6EE-AC00548CE322}" srcOrd="0" destOrd="0" presId="urn:microsoft.com/office/officeart/2005/8/layout/list1"/>
    <dgm:cxn modelId="{8F672F43-FEAA-441A-97C4-E03ABD9CDB89}" srcId="{FA276B90-AC43-4C63-8DE8-08AD5B1F53A9}" destId="{27AABB9A-F759-402F-A4F3-789958DA02F1}" srcOrd="2" destOrd="0" parTransId="{AB521237-60C3-48A1-A47F-BC2F4DAC6E6F}" sibTransId="{66ECF60C-CA5C-45D0-A288-C9DFFA73C95B}"/>
    <dgm:cxn modelId="{58A8A534-F93D-49C7-9CEF-E07D3D961B5C}" srcId="{27AABB9A-F759-402F-A4F3-789958DA02F1}" destId="{7A72402E-AAA2-4363-A1D7-1EAFBFD97E46}" srcOrd="0" destOrd="0" parTransId="{FDB3E9EF-E424-404B-831C-CDE4FB328E37}" sibTransId="{98880300-3690-4AFE-BE2C-4BBA8B96CBC9}"/>
    <dgm:cxn modelId="{66CF7841-ECAD-4A99-8B88-9EDD719FD78B}" srcId="{FA276B90-AC43-4C63-8DE8-08AD5B1F53A9}" destId="{CE7B2157-7F3D-4B19-9E0F-9A1DF6E73E1E}" srcOrd="0" destOrd="0" parTransId="{4F48FFFB-D26B-4648-8C41-685009CB4B59}" sibTransId="{C5404940-9082-41EE-868B-F696FFB449BD}"/>
    <dgm:cxn modelId="{B54E636F-D0DC-43A4-A6ED-6B7D44C3DF91}" type="presOf" srcId="{FA276B90-AC43-4C63-8DE8-08AD5B1F53A9}" destId="{810DB695-7522-4429-8EE5-35E71F84BAD8}" srcOrd="0" destOrd="0" presId="urn:microsoft.com/office/officeart/2005/8/layout/list1"/>
    <dgm:cxn modelId="{7C609A9B-C14D-4C7D-AF9E-803DC8159CC7}" type="presOf" srcId="{27AABB9A-F759-402F-A4F3-789958DA02F1}" destId="{848F1108-500B-4902-ABC5-C6D9156E7291}" srcOrd="1" destOrd="0" presId="urn:microsoft.com/office/officeart/2005/8/layout/list1"/>
    <dgm:cxn modelId="{E0493E9B-6CEE-4BD5-9B54-760F2E5B2700}" type="presOf" srcId="{1660EA14-F3A3-4F8F-BFE2-B9BCF809DD89}" destId="{59BA9A87-1264-44B0-91D9-71A7A85E7745}" srcOrd="0" destOrd="0" presId="urn:microsoft.com/office/officeart/2005/8/layout/list1"/>
    <dgm:cxn modelId="{F3F66418-9A4D-4A9E-9153-692B3364EB81}" srcId="{CE7B2157-7F3D-4B19-9E0F-9A1DF6E73E1E}" destId="{9CDC30AA-F75F-41B7-9A4A-A20513366D5B}" srcOrd="0" destOrd="0" parTransId="{9742AED4-FB65-47AA-BAE7-ADD58016CF3A}" sibTransId="{E0629A1B-A10E-48F9-A446-733D8B39D174}"/>
    <dgm:cxn modelId="{EC430E79-8CF8-4F30-9B0C-81D31EF16D16}" srcId="{16FCEEAA-1D33-401E-9626-E07500CD8934}" destId="{1660EA14-F3A3-4F8F-BFE2-B9BCF809DD89}" srcOrd="0" destOrd="0" parTransId="{126F8763-702B-48BD-898F-AFCA42246235}" sibTransId="{8E57B6CC-17F4-4271-AC92-13FE22AABE10}"/>
    <dgm:cxn modelId="{33C3A1AD-AC60-4273-8A39-736650A6641E}" srcId="{FA276B90-AC43-4C63-8DE8-08AD5B1F53A9}" destId="{16FCEEAA-1D33-401E-9626-E07500CD8934}" srcOrd="3" destOrd="0" parTransId="{1659D96C-22D7-46A8-847F-9BA73C84974F}" sibTransId="{8BD4CF13-5063-45A6-93CD-2BA19FD94056}"/>
    <dgm:cxn modelId="{7E2CB4D9-2E68-4D1F-84DF-476F306A77B8}" type="presOf" srcId="{18AE3DB3-D0DF-486A-B822-69202C56C559}" destId="{4E7894B7-9943-442D-9477-36682EB5F138}" srcOrd="0" destOrd="0" presId="urn:microsoft.com/office/officeart/2005/8/layout/list1"/>
    <dgm:cxn modelId="{DA95F816-890C-4C0F-B715-F73F5F5C5146}" srcId="{FA276B90-AC43-4C63-8DE8-08AD5B1F53A9}" destId="{44CD36FD-9E65-4527-9AA5-A94A94AE1FD5}" srcOrd="1" destOrd="0" parTransId="{34D1354B-6612-4701-A963-7957F000079C}" sibTransId="{2F28CA50-BEF5-47D2-B65B-D22242A1AC58}"/>
    <dgm:cxn modelId="{A7AB2279-0980-4CDE-B092-8E1831FC1698}" type="presOf" srcId="{27AABB9A-F759-402F-A4F3-789958DA02F1}" destId="{36ECC7EF-F564-483D-86A1-7CC9968252CF}" srcOrd="0" destOrd="0" presId="urn:microsoft.com/office/officeart/2005/8/layout/list1"/>
    <dgm:cxn modelId="{B4B442A7-3218-4C8B-99FE-1E28D9B1A60C}" type="presOf" srcId="{44CD36FD-9E65-4527-9AA5-A94A94AE1FD5}" destId="{BF514CDD-D7BA-42BC-852A-8B610351ED2C}" srcOrd="1" destOrd="0" presId="urn:microsoft.com/office/officeart/2005/8/layout/list1"/>
    <dgm:cxn modelId="{609E41FF-0BE1-4696-BA8A-81627E830469}" type="presParOf" srcId="{810DB695-7522-4429-8EE5-35E71F84BAD8}" destId="{0D068F77-144D-4FAD-B72C-58F297363112}" srcOrd="0" destOrd="0" presId="urn:microsoft.com/office/officeart/2005/8/layout/list1"/>
    <dgm:cxn modelId="{8FF4A903-B364-437E-B6BC-FF7A86A677C9}" type="presParOf" srcId="{0D068F77-144D-4FAD-B72C-58F297363112}" destId="{2E6450C1-A7E8-45D3-9463-9A72A9FBB116}" srcOrd="0" destOrd="0" presId="urn:microsoft.com/office/officeart/2005/8/layout/list1"/>
    <dgm:cxn modelId="{DED957C6-6995-44DA-9079-4258F24F0C02}" type="presParOf" srcId="{0D068F77-144D-4FAD-B72C-58F297363112}" destId="{284CDAE3-24A3-481A-808D-D237C8AE4BFB}" srcOrd="1" destOrd="0" presId="urn:microsoft.com/office/officeart/2005/8/layout/list1"/>
    <dgm:cxn modelId="{7274892F-A603-4A8C-A80A-DB78BE7052D2}" type="presParOf" srcId="{810DB695-7522-4429-8EE5-35E71F84BAD8}" destId="{51691537-23F3-4E4E-9723-D0DD1667D0E2}" srcOrd="1" destOrd="0" presId="urn:microsoft.com/office/officeart/2005/8/layout/list1"/>
    <dgm:cxn modelId="{9076DC33-C29B-4C26-A7FA-D1FC37D89F60}" type="presParOf" srcId="{810DB695-7522-4429-8EE5-35E71F84BAD8}" destId="{AF6B71C3-794B-40C8-A6EE-AC00548CE322}" srcOrd="2" destOrd="0" presId="urn:microsoft.com/office/officeart/2005/8/layout/list1"/>
    <dgm:cxn modelId="{C29EE686-460A-40F5-ABFF-DF13167C394F}" type="presParOf" srcId="{810DB695-7522-4429-8EE5-35E71F84BAD8}" destId="{1CB13AB5-25FF-4148-97F3-4DDECB84285B}" srcOrd="3" destOrd="0" presId="urn:microsoft.com/office/officeart/2005/8/layout/list1"/>
    <dgm:cxn modelId="{6169D564-CC2C-4706-A64B-0E8DFD4F767E}" type="presParOf" srcId="{810DB695-7522-4429-8EE5-35E71F84BAD8}" destId="{1554B7DB-7611-45CD-AB18-ACD6659592A7}" srcOrd="4" destOrd="0" presId="urn:microsoft.com/office/officeart/2005/8/layout/list1"/>
    <dgm:cxn modelId="{6E875450-0494-495E-A5F2-9960A6FEF44B}" type="presParOf" srcId="{1554B7DB-7611-45CD-AB18-ACD6659592A7}" destId="{6B5C2035-92E6-4F43-A70B-FB8FBC7DDFAB}" srcOrd="0" destOrd="0" presId="urn:microsoft.com/office/officeart/2005/8/layout/list1"/>
    <dgm:cxn modelId="{1BBA8A2A-DE85-4C5A-8573-2F247DB70AB7}" type="presParOf" srcId="{1554B7DB-7611-45CD-AB18-ACD6659592A7}" destId="{BF514CDD-D7BA-42BC-852A-8B610351ED2C}" srcOrd="1" destOrd="0" presId="urn:microsoft.com/office/officeart/2005/8/layout/list1"/>
    <dgm:cxn modelId="{85FDBD79-C86C-4A9D-89D6-0DDDEEC5052A}" type="presParOf" srcId="{810DB695-7522-4429-8EE5-35E71F84BAD8}" destId="{58E651E7-41B9-4AE8-8734-E520FA7FA08A}" srcOrd="5" destOrd="0" presId="urn:microsoft.com/office/officeart/2005/8/layout/list1"/>
    <dgm:cxn modelId="{AA388FC3-BDE0-41CE-9233-1B62DDE11224}" type="presParOf" srcId="{810DB695-7522-4429-8EE5-35E71F84BAD8}" destId="{4E7894B7-9943-442D-9477-36682EB5F138}" srcOrd="6" destOrd="0" presId="urn:microsoft.com/office/officeart/2005/8/layout/list1"/>
    <dgm:cxn modelId="{14E7C140-C791-438D-BBD4-492C31F51E96}" type="presParOf" srcId="{810DB695-7522-4429-8EE5-35E71F84BAD8}" destId="{373DC569-6AA2-45EA-B98D-B14356BB8D54}" srcOrd="7" destOrd="0" presId="urn:microsoft.com/office/officeart/2005/8/layout/list1"/>
    <dgm:cxn modelId="{C0463718-E549-4812-92DF-C420AF9DEE8B}" type="presParOf" srcId="{810DB695-7522-4429-8EE5-35E71F84BAD8}" destId="{A12BF30D-550D-46AD-B08C-EC3C0B591D64}" srcOrd="8" destOrd="0" presId="urn:microsoft.com/office/officeart/2005/8/layout/list1"/>
    <dgm:cxn modelId="{D4FC8654-A043-451D-906F-700873CC3D81}" type="presParOf" srcId="{A12BF30D-550D-46AD-B08C-EC3C0B591D64}" destId="{36ECC7EF-F564-483D-86A1-7CC9968252CF}" srcOrd="0" destOrd="0" presId="urn:microsoft.com/office/officeart/2005/8/layout/list1"/>
    <dgm:cxn modelId="{6F8308E1-A52C-4B16-8FCD-C76F9D747BED}" type="presParOf" srcId="{A12BF30D-550D-46AD-B08C-EC3C0B591D64}" destId="{848F1108-500B-4902-ABC5-C6D9156E7291}" srcOrd="1" destOrd="0" presId="urn:microsoft.com/office/officeart/2005/8/layout/list1"/>
    <dgm:cxn modelId="{A2E77CAF-4A9E-4088-AD99-C40188A878E4}" type="presParOf" srcId="{810DB695-7522-4429-8EE5-35E71F84BAD8}" destId="{58873D85-3067-4373-A20B-E5DECC8AF8BA}" srcOrd="9" destOrd="0" presId="urn:microsoft.com/office/officeart/2005/8/layout/list1"/>
    <dgm:cxn modelId="{F1D2E349-C1DD-4545-8D63-9E350AC3A40B}" type="presParOf" srcId="{810DB695-7522-4429-8EE5-35E71F84BAD8}" destId="{C09BA2B6-07F5-4EF3-9225-F147BE5D532E}" srcOrd="10" destOrd="0" presId="urn:microsoft.com/office/officeart/2005/8/layout/list1"/>
    <dgm:cxn modelId="{22255857-98ED-4D8E-8905-662B0B77221E}" type="presParOf" srcId="{810DB695-7522-4429-8EE5-35E71F84BAD8}" destId="{AF1C6457-1363-4F1C-9C42-1F8A928B96E1}" srcOrd="11" destOrd="0" presId="urn:microsoft.com/office/officeart/2005/8/layout/list1"/>
    <dgm:cxn modelId="{33E8233C-E1D0-4FA5-AD30-8B891BFAB58D}" type="presParOf" srcId="{810DB695-7522-4429-8EE5-35E71F84BAD8}" destId="{2BD33D52-4AB5-4559-979D-BC6B8DC77EAE}" srcOrd="12" destOrd="0" presId="urn:microsoft.com/office/officeart/2005/8/layout/list1"/>
    <dgm:cxn modelId="{7FAE0931-89FC-4CAB-9954-98872E35D188}" type="presParOf" srcId="{2BD33D52-4AB5-4559-979D-BC6B8DC77EAE}" destId="{C5886F55-26F3-4D7B-A572-C4184009BF98}" srcOrd="0" destOrd="0" presId="urn:microsoft.com/office/officeart/2005/8/layout/list1"/>
    <dgm:cxn modelId="{D53C6408-A916-471F-A740-E64348EFBC92}" type="presParOf" srcId="{2BD33D52-4AB5-4559-979D-BC6B8DC77EAE}" destId="{95929352-A929-4BDD-84B7-C405B30D728E}" srcOrd="1" destOrd="0" presId="urn:microsoft.com/office/officeart/2005/8/layout/list1"/>
    <dgm:cxn modelId="{807B04AE-0B27-448E-A4E7-01FF2912B571}" type="presParOf" srcId="{810DB695-7522-4429-8EE5-35E71F84BAD8}" destId="{A9FAD3A0-A7F2-4B71-91B6-361841C1DB80}" srcOrd="13" destOrd="0" presId="urn:microsoft.com/office/officeart/2005/8/layout/list1"/>
    <dgm:cxn modelId="{DF9CEB0A-BC19-4EF8-A02B-7ED396BA1ADA}" type="presParOf" srcId="{810DB695-7522-4429-8EE5-35E71F84BAD8}" destId="{59BA9A87-1264-44B0-91D9-71A7A85E774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17005D-5D80-4566-84F1-BBAB54F9A892}" type="doc">
      <dgm:prSet loTypeId="urn:microsoft.com/office/officeart/2005/8/layout/venn2" loCatId="relationship" qsTypeId="urn:microsoft.com/office/officeart/2005/8/quickstyle/simple3" qsCatId="simple" csTypeId="urn:microsoft.com/office/officeart/2005/8/colors/colorful5" csCatId="colorful" phldr="1"/>
      <dgm:spPr/>
      <dgm:t>
        <a:bodyPr/>
        <a:lstStyle/>
        <a:p>
          <a:endParaRPr lang="zh-CN" altLang="en-US"/>
        </a:p>
      </dgm:t>
    </dgm:pt>
    <dgm:pt modelId="{21C5F913-8BB4-410D-968C-1EE4D807447C}">
      <dgm:prSet phldrT="[文本]" custT="1"/>
      <dgm:spPr/>
      <dgm:t>
        <a:bodyPr/>
        <a:lstStyle/>
        <a:p>
          <a:r>
            <a:rPr lang="zh-CN" altLang="en-US" sz="1800" b="1" dirty="0" smtClean="0"/>
            <a:t>网站运营</a:t>
          </a:r>
          <a:endParaRPr lang="zh-CN" altLang="en-US" sz="1800" b="1" dirty="0"/>
        </a:p>
      </dgm:t>
    </dgm:pt>
    <dgm:pt modelId="{C27149F2-7F86-4C9A-B408-8225BF7D486E}" type="parTrans" cxnId="{3C78AF81-445A-4063-85C7-EF2B3EB8B3DD}">
      <dgm:prSet/>
      <dgm:spPr/>
      <dgm:t>
        <a:bodyPr/>
        <a:lstStyle/>
        <a:p>
          <a:endParaRPr lang="zh-CN" altLang="en-US" sz="1800" b="1"/>
        </a:p>
      </dgm:t>
    </dgm:pt>
    <dgm:pt modelId="{BF62538D-C2F5-4786-A668-73752D9131F7}" type="sibTrans" cxnId="{3C78AF81-445A-4063-85C7-EF2B3EB8B3DD}">
      <dgm:prSet/>
      <dgm:spPr/>
      <dgm:t>
        <a:bodyPr/>
        <a:lstStyle/>
        <a:p>
          <a:endParaRPr lang="zh-CN" altLang="en-US" sz="1800" b="1"/>
        </a:p>
      </dgm:t>
    </dgm:pt>
    <dgm:pt modelId="{1B5B6F43-184A-47F3-8E12-055C96EFD067}">
      <dgm:prSet phldrT="[文本]" custT="1"/>
      <dgm:spPr/>
      <dgm:t>
        <a:bodyPr/>
        <a:lstStyle/>
        <a:p>
          <a:r>
            <a:rPr lang="zh-CN" altLang="en-US" sz="1800" b="1" dirty="0" smtClean="0"/>
            <a:t>网站推广</a:t>
          </a:r>
          <a:endParaRPr lang="zh-CN" altLang="en-US" sz="1800" b="1" dirty="0"/>
        </a:p>
      </dgm:t>
    </dgm:pt>
    <dgm:pt modelId="{D507E8E6-7266-40B5-82B9-FD4EC63DAF41}" type="parTrans" cxnId="{470914E6-0BA1-403C-B1E6-374DFF90630B}">
      <dgm:prSet/>
      <dgm:spPr/>
      <dgm:t>
        <a:bodyPr/>
        <a:lstStyle/>
        <a:p>
          <a:endParaRPr lang="zh-CN" altLang="en-US" sz="1800" b="1"/>
        </a:p>
      </dgm:t>
    </dgm:pt>
    <dgm:pt modelId="{211F6B4A-CF6B-45C3-A187-B1D0A34B22AD}" type="sibTrans" cxnId="{470914E6-0BA1-403C-B1E6-374DFF90630B}">
      <dgm:prSet/>
      <dgm:spPr/>
      <dgm:t>
        <a:bodyPr/>
        <a:lstStyle/>
        <a:p>
          <a:endParaRPr lang="zh-CN" altLang="en-US" sz="1800" b="1"/>
        </a:p>
      </dgm:t>
    </dgm:pt>
    <dgm:pt modelId="{86460E79-3C51-43D3-8ECA-FEB2F79D6BCC}">
      <dgm:prSet phldrT="[文本]" custT="1"/>
      <dgm:spPr/>
      <dgm:t>
        <a:bodyPr/>
        <a:lstStyle/>
        <a:p>
          <a:r>
            <a:rPr lang="en-US" altLang="zh-CN" sz="1800" b="1" dirty="0" smtClean="0"/>
            <a:t>SEM</a:t>
          </a:r>
          <a:endParaRPr lang="zh-CN" altLang="en-US" sz="1800" b="1" dirty="0"/>
        </a:p>
      </dgm:t>
    </dgm:pt>
    <dgm:pt modelId="{17DDF00F-6DC6-4F7C-A9C9-0CACF72B7574}" type="parTrans" cxnId="{39142353-43C9-4EC6-9C7B-2958B1A31483}">
      <dgm:prSet/>
      <dgm:spPr/>
      <dgm:t>
        <a:bodyPr/>
        <a:lstStyle/>
        <a:p>
          <a:endParaRPr lang="zh-CN" altLang="en-US" sz="1800" b="1"/>
        </a:p>
      </dgm:t>
    </dgm:pt>
    <dgm:pt modelId="{B158E4B8-8735-4E98-9F89-70E1AF77E51D}" type="sibTrans" cxnId="{39142353-43C9-4EC6-9C7B-2958B1A31483}">
      <dgm:prSet/>
      <dgm:spPr/>
      <dgm:t>
        <a:bodyPr/>
        <a:lstStyle/>
        <a:p>
          <a:endParaRPr lang="zh-CN" altLang="en-US" sz="1800" b="1"/>
        </a:p>
      </dgm:t>
    </dgm:pt>
    <dgm:pt modelId="{A51A5CAA-CD6D-465E-9548-60F994A2D2DF}">
      <dgm:prSet phldrT="[文本]" custT="1"/>
      <dgm:spPr/>
      <dgm:t>
        <a:bodyPr/>
        <a:lstStyle/>
        <a:p>
          <a:r>
            <a:rPr lang="en-US" altLang="zh-CN" sz="1800" b="1" dirty="0" smtClean="0"/>
            <a:t>SEO</a:t>
          </a:r>
          <a:endParaRPr lang="zh-CN" altLang="en-US" sz="1800" b="1" dirty="0"/>
        </a:p>
      </dgm:t>
    </dgm:pt>
    <dgm:pt modelId="{17347F74-3E81-4E0D-B9BA-98CCA48C9C74}" type="parTrans" cxnId="{1405B760-1404-4E9E-9FB2-592A5F11A794}">
      <dgm:prSet/>
      <dgm:spPr/>
      <dgm:t>
        <a:bodyPr/>
        <a:lstStyle/>
        <a:p>
          <a:endParaRPr lang="zh-CN" altLang="en-US" sz="1800" b="1"/>
        </a:p>
      </dgm:t>
    </dgm:pt>
    <dgm:pt modelId="{98454F2E-A106-4AA0-B25A-C96F0544FAC4}" type="sibTrans" cxnId="{1405B760-1404-4E9E-9FB2-592A5F11A794}">
      <dgm:prSet/>
      <dgm:spPr/>
      <dgm:t>
        <a:bodyPr/>
        <a:lstStyle/>
        <a:p>
          <a:endParaRPr lang="zh-CN" altLang="en-US" sz="1800" b="1"/>
        </a:p>
      </dgm:t>
    </dgm:pt>
    <dgm:pt modelId="{40584C67-4382-4857-ABCE-09A5C8C171EB}" type="pres">
      <dgm:prSet presAssocID="{A317005D-5D80-4566-84F1-BBAB54F9A892}" presName="Name0" presStyleCnt="0">
        <dgm:presLayoutVars>
          <dgm:chMax val="7"/>
          <dgm:resizeHandles val="exact"/>
        </dgm:presLayoutVars>
      </dgm:prSet>
      <dgm:spPr/>
      <dgm:t>
        <a:bodyPr/>
        <a:lstStyle/>
        <a:p>
          <a:endParaRPr lang="zh-CN" altLang="en-US"/>
        </a:p>
      </dgm:t>
    </dgm:pt>
    <dgm:pt modelId="{433CFF1F-0BCE-4A7C-ABBD-2BFE01CEE667}" type="pres">
      <dgm:prSet presAssocID="{A317005D-5D80-4566-84F1-BBAB54F9A892}" presName="comp1" presStyleCnt="0"/>
      <dgm:spPr/>
    </dgm:pt>
    <dgm:pt modelId="{809C9F6C-3860-454A-B3BD-3F1464EE93A7}" type="pres">
      <dgm:prSet presAssocID="{A317005D-5D80-4566-84F1-BBAB54F9A892}" presName="circle1" presStyleLbl="node1" presStyleIdx="0" presStyleCnt="4"/>
      <dgm:spPr/>
      <dgm:t>
        <a:bodyPr/>
        <a:lstStyle/>
        <a:p>
          <a:endParaRPr lang="zh-CN" altLang="en-US"/>
        </a:p>
      </dgm:t>
    </dgm:pt>
    <dgm:pt modelId="{5B0CC718-CCA2-4131-9938-7A632006CB57}" type="pres">
      <dgm:prSet presAssocID="{A317005D-5D80-4566-84F1-BBAB54F9A892}" presName="c1text" presStyleLbl="node1" presStyleIdx="0" presStyleCnt="4">
        <dgm:presLayoutVars>
          <dgm:bulletEnabled val="1"/>
        </dgm:presLayoutVars>
      </dgm:prSet>
      <dgm:spPr/>
      <dgm:t>
        <a:bodyPr/>
        <a:lstStyle/>
        <a:p>
          <a:endParaRPr lang="zh-CN" altLang="en-US"/>
        </a:p>
      </dgm:t>
    </dgm:pt>
    <dgm:pt modelId="{D7D3D817-1053-44BA-A853-BAC79B5BDD51}" type="pres">
      <dgm:prSet presAssocID="{A317005D-5D80-4566-84F1-BBAB54F9A892}" presName="comp2" presStyleCnt="0"/>
      <dgm:spPr/>
    </dgm:pt>
    <dgm:pt modelId="{01964555-8BF9-4341-BA6A-B88EEFF9F3C4}" type="pres">
      <dgm:prSet presAssocID="{A317005D-5D80-4566-84F1-BBAB54F9A892}" presName="circle2" presStyleLbl="node1" presStyleIdx="1" presStyleCnt="4"/>
      <dgm:spPr/>
      <dgm:t>
        <a:bodyPr/>
        <a:lstStyle/>
        <a:p>
          <a:endParaRPr lang="zh-CN" altLang="en-US"/>
        </a:p>
      </dgm:t>
    </dgm:pt>
    <dgm:pt modelId="{C44E97D5-DC8C-47C5-A557-A1C45BB80155}" type="pres">
      <dgm:prSet presAssocID="{A317005D-5D80-4566-84F1-BBAB54F9A892}" presName="c2text" presStyleLbl="node1" presStyleIdx="1" presStyleCnt="4">
        <dgm:presLayoutVars>
          <dgm:bulletEnabled val="1"/>
        </dgm:presLayoutVars>
      </dgm:prSet>
      <dgm:spPr/>
      <dgm:t>
        <a:bodyPr/>
        <a:lstStyle/>
        <a:p>
          <a:endParaRPr lang="zh-CN" altLang="en-US"/>
        </a:p>
      </dgm:t>
    </dgm:pt>
    <dgm:pt modelId="{FF469DC9-5E60-4FDD-B752-17307E3AEAC5}" type="pres">
      <dgm:prSet presAssocID="{A317005D-5D80-4566-84F1-BBAB54F9A892}" presName="comp3" presStyleCnt="0"/>
      <dgm:spPr/>
    </dgm:pt>
    <dgm:pt modelId="{AB2A7F06-733F-4615-9A30-C67937D33E67}" type="pres">
      <dgm:prSet presAssocID="{A317005D-5D80-4566-84F1-BBAB54F9A892}" presName="circle3" presStyleLbl="node1" presStyleIdx="2" presStyleCnt="4"/>
      <dgm:spPr/>
      <dgm:t>
        <a:bodyPr/>
        <a:lstStyle/>
        <a:p>
          <a:endParaRPr lang="zh-CN" altLang="en-US"/>
        </a:p>
      </dgm:t>
    </dgm:pt>
    <dgm:pt modelId="{E96F9BED-AA8B-4E7A-A950-40272BE05DED}" type="pres">
      <dgm:prSet presAssocID="{A317005D-5D80-4566-84F1-BBAB54F9A892}" presName="c3text" presStyleLbl="node1" presStyleIdx="2" presStyleCnt="4">
        <dgm:presLayoutVars>
          <dgm:bulletEnabled val="1"/>
        </dgm:presLayoutVars>
      </dgm:prSet>
      <dgm:spPr/>
      <dgm:t>
        <a:bodyPr/>
        <a:lstStyle/>
        <a:p>
          <a:endParaRPr lang="zh-CN" altLang="en-US"/>
        </a:p>
      </dgm:t>
    </dgm:pt>
    <dgm:pt modelId="{68E35F41-B637-458B-975C-E0A0B64EA2E1}" type="pres">
      <dgm:prSet presAssocID="{A317005D-5D80-4566-84F1-BBAB54F9A892}" presName="comp4" presStyleCnt="0"/>
      <dgm:spPr/>
    </dgm:pt>
    <dgm:pt modelId="{594CD96B-001F-4B6C-AA84-D05B8A5892D8}" type="pres">
      <dgm:prSet presAssocID="{A317005D-5D80-4566-84F1-BBAB54F9A892}" presName="circle4" presStyleLbl="node1" presStyleIdx="3" presStyleCnt="4"/>
      <dgm:spPr/>
      <dgm:t>
        <a:bodyPr/>
        <a:lstStyle/>
        <a:p>
          <a:endParaRPr lang="zh-CN" altLang="en-US"/>
        </a:p>
      </dgm:t>
    </dgm:pt>
    <dgm:pt modelId="{C7F46839-6614-4475-B505-AC8080B128A3}" type="pres">
      <dgm:prSet presAssocID="{A317005D-5D80-4566-84F1-BBAB54F9A892}" presName="c4text" presStyleLbl="node1" presStyleIdx="3" presStyleCnt="4">
        <dgm:presLayoutVars>
          <dgm:bulletEnabled val="1"/>
        </dgm:presLayoutVars>
      </dgm:prSet>
      <dgm:spPr/>
      <dgm:t>
        <a:bodyPr/>
        <a:lstStyle/>
        <a:p>
          <a:endParaRPr lang="zh-CN" altLang="en-US"/>
        </a:p>
      </dgm:t>
    </dgm:pt>
  </dgm:ptLst>
  <dgm:cxnLst>
    <dgm:cxn modelId="{470914E6-0BA1-403C-B1E6-374DFF90630B}" srcId="{A317005D-5D80-4566-84F1-BBAB54F9A892}" destId="{1B5B6F43-184A-47F3-8E12-055C96EFD067}" srcOrd="1" destOrd="0" parTransId="{D507E8E6-7266-40B5-82B9-FD4EC63DAF41}" sibTransId="{211F6B4A-CF6B-45C3-A187-B1D0A34B22AD}"/>
    <dgm:cxn modelId="{28C2C6CD-5A3D-4373-A6A8-524B53B0A085}" type="presOf" srcId="{A51A5CAA-CD6D-465E-9548-60F994A2D2DF}" destId="{C7F46839-6614-4475-B505-AC8080B128A3}" srcOrd="1" destOrd="0" presId="urn:microsoft.com/office/officeart/2005/8/layout/venn2"/>
    <dgm:cxn modelId="{C6697726-5020-4AFE-AF44-12587B7FB961}" type="presOf" srcId="{21C5F913-8BB4-410D-968C-1EE4D807447C}" destId="{5B0CC718-CCA2-4131-9938-7A632006CB57}" srcOrd="1" destOrd="0" presId="urn:microsoft.com/office/officeart/2005/8/layout/venn2"/>
    <dgm:cxn modelId="{774BA994-A282-4162-9D2B-9E120781D3BB}" type="presOf" srcId="{86460E79-3C51-43D3-8ECA-FEB2F79D6BCC}" destId="{E96F9BED-AA8B-4E7A-A950-40272BE05DED}" srcOrd="1" destOrd="0" presId="urn:microsoft.com/office/officeart/2005/8/layout/venn2"/>
    <dgm:cxn modelId="{9B991DBE-10F2-4F75-AA90-EB73386F0C0D}" type="presOf" srcId="{86460E79-3C51-43D3-8ECA-FEB2F79D6BCC}" destId="{AB2A7F06-733F-4615-9A30-C67937D33E67}" srcOrd="0" destOrd="0" presId="urn:microsoft.com/office/officeart/2005/8/layout/venn2"/>
    <dgm:cxn modelId="{1405B760-1404-4E9E-9FB2-592A5F11A794}" srcId="{A317005D-5D80-4566-84F1-BBAB54F9A892}" destId="{A51A5CAA-CD6D-465E-9548-60F994A2D2DF}" srcOrd="3" destOrd="0" parTransId="{17347F74-3E81-4E0D-B9BA-98CCA48C9C74}" sibTransId="{98454F2E-A106-4AA0-B25A-C96F0544FAC4}"/>
    <dgm:cxn modelId="{39142353-43C9-4EC6-9C7B-2958B1A31483}" srcId="{A317005D-5D80-4566-84F1-BBAB54F9A892}" destId="{86460E79-3C51-43D3-8ECA-FEB2F79D6BCC}" srcOrd="2" destOrd="0" parTransId="{17DDF00F-6DC6-4F7C-A9C9-0CACF72B7574}" sibTransId="{B158E4B8-8735-4E98-9F89-70E1AF77E51D}"/>
    <dgm:cxn modelId="{70D5D59B-66FC-422F-8D7A-9D0FF8FC17C4}" type="presOf" srcId="{A317005D-5D80-4566-84F1-BBAB54F9A892}" destId="{40584C67-4382-4857-ABCE-09A5C8C171EB}" srcOrd="0" destOrd="0" presId="urn:microsoft.com/office/officeart/2005/8/layout/venn2"/>
    <dgm:cxn modelId="{BA659423-DF36-411F-8260-1DEC5431AEE9}" type="presOf" srcId="{1B5B6F43-184A-47F3-8E12-055C96EFD067}" destId="{C44E97D5-DC8C-47C5-A557-A1C45BB80155}" srcOrd="1" destOrd="0" presId="urn:microsoft.com/office/officeart/2005/8/layout/venn2"/>
    <dgm:cxn modelId="{5ABBCD72-7793-49D3-A206-50B69A9F6AEB}" type="presOf" srcId="{A51A5CAA-CD6D-465E-9548-60F994A2D2DF}" destId="{594CD96B-001F-4B6C-AA84-D05B8A5892D8}" srcOrd="0" destOrd="0" presId="urn:microsoft.com/office/officeart/2005/8/layout/venn2"/>
    <dgm:cxn modelId="{6CC7C544-8FF7-4597-8CD1-5B1CD7564105}" type="presOf" srcId="{1B5B6F43-184A-47F3-8E12-055C96EFD067}" destId="{01964555-8BF9-4341-BA6A-B88EEFF9F3C4}" srcOrd="0" destOrd="0" presId="urn:microsoft.com/office/officeart/2005/8/layout/venn2"/>
    <dgm:cxn modelId="{3C78AF81-445A-4063-85C7-EF2B3EB8B3DD}" srcId="{A317005D-5D80-4566-84F1-BBAB54F9A892}" destId="{21C5F913-8BB4-410D-968C-1EE4D807447C}" srcOrd="0" destOrd="0" parTransId="{C27149F2-7F86-4C9A-B408-8225BF7D486E}" sibTransId="{BF62538D-C2F5-4786-A668-73752D9131F7}"/>
    <dgm:cxn modelId="{09791DF6-00BE-45DA-B5EA-E15E30E4BC38}" type="presOf" srcId="{21C5F913-8BB4-410D-968C-1EE4D807447C}" destId="{809C9F6C-3860-454A-B3BD-3F1464EE93A7}" srcOrd="0" destOrd="0" presId="urn:microsoft.com/office/officeart/2005/8/layout/venn2"/>
    <dgm:cxn modelId="{BBDB16EA-3EFF-4249-9D1D-172488CD03CC}" type="presParOf" srcId="{40584C67-4382-4857-ABCE-09A5C8C171EB}" destId="{433CFF1F-0BCE-4A7C-ABBD-2BFE01CEE667}" srcOrd="0" destOrd="0" presId="urn:microsoft.com/office/officeart/2005/8/layout/venn2"/>
    <dgm:cxn modelId="{E8E952FF-5C72-4EF2-AF2E-B95CDC0DFFFE}" type="presParOf" srcId="{433CFF1F-0BCE-4A7C-ABBD-2BFE01CEE667}" destId="{809C9F6C-3860-454A-B3BD-3F1464EE93A7}" srcOrd="0" destOrd="0" presId="urn:microsoft.com/office/officeart/2005/8/layout/venn2"/>
    <dgm:cxn modelId="{17322CC1-B4F1-4FC5-BA72-9A3CC3B8A196}" type="presParOf" srcId="{433CFF1F-0BCE-4A7C-ABBD-2BFE01CEE667}" destId="{5B0CC718-CCA2-4131-9938-7A632006CB57}" srcOrd="1" destOrd="0" presId="urn:microsoft.com/office/officeart/2005/8/layout/venn2"/>
    <dgm:cxn modelId="{24D60546-7C33-4F29-82C9-3ED6EBFD233D}" type="presParOf" srcId="{40584C67-4382-4857-ABCE-09A5C8C171EB}" destId="{D7D3D817-1053-44BA-A853-BAC79B5BDD51}" srcOrd="1" destOrd="0" presId="urn:microsoft.com/office/officeart/2005/8/layout/venn2"/>
    <dgm:cxn modelId="{1165EB36-52CE-4C0E-A8DA-67B2A36C7F18}" type="presParOf" srcId="{D7D3D817-1053-44BA-A853-BAC79B5BDD51}" destId="{01964555-8BF9-4341-BA6A-B88EEFF9F3C4}" srcOrd="0" destOrd="0" presId="urn:microsoft.com/office/officeart/2005/8/layout/venn2"/>
    <dgm:cxn modelId="{DAFCA8C0-3EC8-4FE1-AC96-EE6CD40C5471}" type="presParOf" srcId="{D7D3D817-1053-44BA-A853-BAC79B5BDD51}" destId="{C44E97D5-DC8C-47C5-A557-A1C45BB80155}" srcOrd="1" destOrd="0" presId="urn:microsoft.com/office/officeart/2005/8/layout/venn2"/>
    <dgm:cxn modelId="{3A18E406-676D-45A0-B548-955E9C4BB85F}" type="presParOf" srcId="{40584C67-4382-4857-ABCE-09A5C8C171EB}" destId="{FF469DC9-5E60-4FDD-B752-17307E3AEAC5}" srcOrd="2" destOrd="0" presId="urn:microsoft.com/office/officeart/2005/8/layout/venn2"/>
    <dgm:cxn modelId="{C9755036-4B6C-485B-B4A0-3EAA83A93E93}" type="presParOf" srcId="{FF469DC9-5E60-4FDD-B752-17307E3AEAC5}" destId="{AB2A7F06-733F-4615-9A30-C67937D33E67}" srcOrd="0" destOrd="0" presId="urn:microsoft.com/office/officeart/2005/8/layout/venn2"/>
    <dgm:cxn modelId="{D82109B7-7FEE-4304-AB17-CF3F4B513F08}" type="presParOf" srcId="{FF469DC9-5E60-4FDD-B752-17307E3AEAC5}" destId="{E96F9BED-AA8B-4E7A-A950-40272BE05DED}" srcOrd="1" destOrd="0" presId="urn:microsoft.com/office/officeart/2005/8/layout/venn2"/>
    <dgm:cxn modelId="{305DF377-AB6B-4D38-89A6-2228B7386C9E}" type="presParOf" srcId="{40584C67-4382-4857-ABCE-09A5C8C171EB}" destId="{68E35F41-B637-458B-975C-E0A0B64EA2E1}" srcOrd="3" destOrd="0" presId="urn:microsoft.com/office/officeart/2005/8/layout/venn2"/>
    <dgm:cxn modelId="{DFDDF716-7D9A-467A-AD47-4E7726C5B20D}" type="presParOf" srcId="{68E35F41-B637-458B-975C-E0A0B64EA2E1}" destId="{594CD96B-001F-4B6C-AA84-D05B8A5892D8}" srcOrd="0" destOrd="0" presId="urn:microsoft.com/office/officeart/2005/8/layout/venn2"/>
    <dgm:cxn modelId="{A5AF6068-54F7-4B74-8717-AC09F09F1B01}" type="presParOf" srcId="{68E35F41-B637-458B-975C-E0A0B64EA2E1}" destId="{C7F46839-6614-4475-B505-AC8080B128A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E46FE2-441E-4060-91A5-C8DBE9A08A3A}" type="doc">
      <dgm:prSet loTypeId="urn:microsoft.com/office/officeart/2005/8/layout/radial6" loCatId="cycle" qsTypeId="urn:microsoft.com/office/officeart/2005/8/quickstyle/simple2" qsCatId="simple" csTypeId="urn:microsoft.com/office/officeart/2005/8/colors/colorful1" csCatId="colorful" phldr="1"/>
      <dgm:spPr/>
      <dgm:t>
        <a:bodyPr/>
        <a:lstStyle/>
        <a:p>
          <a:endParaRPr lang="zh-CN" altLang="en-US"/>
        </a:p>
      </dgm:t>
    </dgm:pt>
    <dgm:pt modelId="{C1771EA8-3AD2-4056-8435-8FBF6B80C745}">
      <dgm:prSet phldrT="[文本]"/>
      <dgm:spPr/>
      <dgm:t>
        <a:bodyPr/>
        <a:lstStyle/>
        <a:p>
          <a:r>
            <a:rPr lang="en-US" altLang="zh-CN" dirty="0" smtClean="0"/>
            <a:t>SEO</a:t>
          </a:r>
          <a:endParaRPr lang="zh-CN" altLang="en-US" dirty="0"/>
        </a:p>
      </dgm:t>
    </dgm:pt>
    <dgm:pt modelId="{D9440CA0-B3EC-41EC-84AE-6ABC6B1F2424}" type="parTrans" cxnId="{61039920-2612-41DB-804D-9F60F9219D08}">
      <dgm:prSet/>
      <dgm:spPr/>
      <dgm:t>
        <a:bodyPr/>
        <a:lstStyle/>
        <a:p>
          <a:endParaRPr lang="zh-CN" altLang="en-US"/>
        </a:p>
      </dgm:t>
    </dgm:pt>
    <dgm:pt modelId="{E3B3250C-4354-4D21-83DF-DF97BD781107}" type="sibTrans" cxnId="{61039920-2612-41DB-804D-9F60F9219D08}">
      <dgm:prSet/>
      <dgm:spPr/>
      <dgm:t>
        <a:bodyPr/>
        <a:lstStyle/>
        <a:p>
          <a:endParaRPr lang="zh-CN" altLang="en-US"/>
        </a:p>
      </dgm:t>
    </dgm:pt>
    <dgm:pt modelId="{F4706C24-22DA-499A-B515-D6D43F1C87E1}">
      <dgm:prSet phldrT="[文本]"/>
      <dgm:spPr/>
      <dgm:t>
        <a:bodyPr/>
        <a:lstStyle/>
        <a:p>
          <a:r>
            <a:rPr lang="zh-CN" altLang="en-US" dirty="0" smtClean="0"/>
            <a:t>网站诊断</a:t>
          </a:r>
          <a:endParaRPr lang="zh-CN" altLang="en-US" dirty="0"/>
        </a:p>
      </dgm:t>
    </dgm:pt>
    <dgm:pt modelId="{5094FE0F-9B1B-4632-88F1-8BC845C19B35}" type="parTrans" cxnId="{2D94D897-7943-4011-9C74-0FA78727E30C}">
      <dgm:prSet/>
      <dgm:spPr/>
      <dgm:t>
        <a:bodyPr/>
        <a:lstStyle/>
        <a:p>
          <a:endParaRPr lang="zh-CN" altLang="en-US"/>
        </a:p>
      </dgm:t>
    </dgm:pt>
    <dgm:pt modelId="{54049C32-4E99-4D40-955B-CCFD2BDCC743}" type="sibTrans" cxnId="{2D94D897-7943-4011-9C74-0FA78727E30C}">
      <dgm:prSet/>
      <dgm:spPr/>
      <dgm:t>
        <a:bodyPr/>
        <a:lstStyle/>
        <a:p>
          <a:endParaRPr lang="zh-CN" altLang="en-US"/>
        </a:p>
      </dgm:t>
    </dgm:pt>
    <dgm:pt modelId="{69735A0F-8982-48E2-9734-FB096658D103}">
      <dgm:prSet phldrT="[文本]"/>
      <dgm:spPr/>
      <dgm:t>
        <a:bodyPr/>
        <a:lstStyle/>
        <a:p>
          <a:r>
            <a:rPr lang="zh-CN" altLang="en-US" dirty="0" smtClean="0"/>
            <a:t>关键词分析</a:t>
          </a:r>
          <a:endParaRPr lang="zh-CN" altLang="en-US" dirty="0"/>
        </a:p>
      </dgm:t>
    </dgm:pt>
    <dgm:pt modelId="{FFC48AC6-C9A6-476E-8E95-CDEA888B2B69}" type="parTrans" cxnId="{617B384E-878B-4E54-8DC8-49D5D9C783FA}">
      <dgm:prSet/>
      <dgm:spPr/>
      <dgm:t>
        <a:bodyPr/>
        <a:lstStyle/>
        <a:p>
          <a:endParaRPr lang="zh-CN" altLang="en-US"/>
        </a:p>
      </dgm:t>
    </dgm:pt>
    <dgm:pt modelId="{BBF3BAFB-6F9D-44A4-8B7B-5C93F6643D31}" type="sibTrans" cxnId="{617B384E-878B-4E54-8DC8-49D5D9C783FA}">
      <dgm:prSet/>
      <dgm:spPr/>
      <dgm:t>
        <a:bodyPr/>
        <a:lstStyle/>
        <a:p>
          <a:endParaRPr lang="zh-CN" altLang="en-US"/>
        </a:p>
      </dgm:t>
    </dgm:pt>
    <dgm:pt modelId="{199B612E-17C9-4E49-A32E-9844C59A3CCF}">
      <dgm:prSet phldrT="[文本]"/>
      <dgm:spPr/>
      <dgm:t>
        <a:bodyPr/>
        <a:lstStyle/>
        <a:p>
          <a:r>
            <a:rPr lang="zh-CN" altLang="en-US" dirty="0" smtClean="0"/>
            <a:t>站内优化</a:t>
          </a:r>
          <a:endParaRPr lang="zh-CN" altLang="en-US" dirty="0"/>
        </a:p>
      </dgm:t>
    </dgm:pt>
    <dgm:pt modelId="{668E1C2B-3ACD-4D1F-9B75-9B0A41C4C2B1}" type="parTrans" cxnId="{B7E70BD0-F197-4B91-85E2-3FF95570DB00}">
      <dgm:prSet/>
      <dgm:spPr/>
      <dgm:t>
        <a:bodyPr/>
        <a:lstStyle/>
        <a:p>
          <a:endParaRPr lang="zh-CN" altLang="en-US"/>
        </a:p>
      </dgm:t>
    </dgm:pt>
    <dgm:pt modelId="{4CA128A3-BF41-49D9-9DF5-59221D13C4FF}" type="sibTrans" cxnId="{B7E70BD0-F197-4B91-85E2-3FF95570DB00}">
      <dgm:prSet/>
      <dgm:spPr/>
      <dgm:t>
        <a:bodyPr/>
        <a:lstStyle/>
        <a:p>
          <a:endParaRPr lang="zh-CN" altLang="en-US"/>
        </a:p>
      </dgm:t>
    </dgm:pt>
    <dgm:pt modelId="{8043BC3D-877C-4966-B756-AE5DA3CA1F38}">
      <dgm:prSet phldrT="[文本]"/>
      <dgm:spPr/>
      <dgm:t>
        <a:bodyPr/>
        <a:lstStyle/>
        <a:p>
          <a:r>
            <a:rPr lang="zh-CN" altLang="en-US" dirty="0" smtClean="0"/>
            <a:t>站外优化</a:t>
          </a:r>
          <a:endParaRPr lang="zh-CN" altLang="en-US" dirty="0"/>
        </a:p>
      </dgm:t>
    </dgm:pt>
    <dgm:pt modelId="{6097904F-CDAA-495A-A55B-5A088AD6FD64}" type="parTrans" cxnId="{3460A991-8097-4A00-B16F-535B515173E2}">
      <dgm:prSet/>
      <dgm:spPr/>
      <dgm:t>
        <a:bodyPr/>
        <a:lstStyle/>
        <a:p>
          <a:endParaRPr lang="zh-CN" altLang="en-US"/>
        </a:p>
      </dgm:t>
    </dgm:pt>
    <dgm:pt modelId="{9DCA8A15-D416-407D-9B00-7F6D8F683E0F}" type="sibTrans" cxnId="{3460A991-8097-4A00-B16F-535B515173E2}">
      <dgm:prSet/>
      <dgm:spPr/>
      <dgm:t>
        <a:bodyPr/>
        <a:lstStyle/>
        <a:p>
          <a:endParaRPr lang="zh-CN" altLang="en-US"/>
        </a:p>
      </dgm:t>
    </dgm:pt>
    <dgm:pt modelId="{ED0AF65C-0C12-47A5-8AEC-E597B5C87D6F}">
      <dgm:prSet phldrT="[文本]"/>
      <dgm:spPr/>
      <dgm:t>
        <a:bodyPr/>
        <a:lstStyle/>
        <a:p>
          <a:r>
            <a:rPr lang="zh-CN" altLang="en-US" dirty="0" smtClean="0"/>
            <a:t>效果监测</a:t>
          </a:r>
          <a:endParaRPr lang="zh-CN" altLang="en-US" dirty="0"/>
        </a:p>
      </dgm:t>
    </dgm:pt>
    <dgm:pt modelId="{A95215A3-0FF5-4B85-8F46-3874432B4F87}" type="parTrans" cxnId="{28B8A1D9-1317-45CD-9DAF-89EA09458D4F}">
      <dgm:prSet/>
      <dgm:spPr/>
      <dgm:t>
        <a:bodyPr/>
        <a:lstStyle/>
        <a:p>
          <a:endParaRPr lang="zh-CN" altLang="en-US"/>
        </a:p>
      </dgm:t>
    </dgm:pt>
    <dgm:pt modelId="{64C5F0C1-42D8-470E-8B77-5B814BFBA874}" type="sibTrans" cxnId="{28B8A1D9-1317-45CD-9DAF-89EA09458D4F}">
      <dgm:prSet/>
      <dgm:spPr/>
      <dgm:t>
        <a:bodyPr/>
        <a:lstStyle/>
        <a:p>
          <a:endParaRPr lang="zh-CN" altLang="en-US"/>
        </a:p>
      </dgm:t>
    </dgm:pt>
    <dgm:pt modelId="{B7DA8457-DF88-4369-A4EB-C3B075A2D2CB}" type="pres">
      <dgm:prSet presAssocID="{5DE46FE2-441E-4060-91A5-C8DBE9A08A3A}" presName="Name0" presStyleCnt="0">
        <dgm:presLayoutVars>
          <dgm:chMax val="1"/>
          <dgm:dir/>
          <dgm:animLvl val="ctr"/>
          <dgm:resizeHandles val="exact"/>
        </dgm:presLayoutVars>
      </dgm:prSet>
      <dgm:spPr/>
      <dgm:t>
        <a:bodyPr/>
        <a:lstStyle/>
        <a:p>
          <a:endParaRPr lang="zh-CN" altLang="en-US"/>
        </a:p>
      </dgm:t>
    </dgm:pt>
    <dgm:pt modelId="{A66E3B38-8B4A-40A3-B77E-201B4A626822}" type="pres">
      <dgm:prSet presAssocID="{C1771EA8-3AD2-4056-8435-8FBF6B80C745}" presName="centerShape" presStyleLbl="node0" presStyleIdx="0" presStyleCnt="1"/>
      <dgm:spPr/>
      <dgm:t>
        <a:bodyPr/>
        <a:lstStyle/>
        <a:p>
          <a:endParaRPr lang="zh-CN" altLang="en-US"/>
        </a:p>
      </dgm:t>
    </dgm:pt>
    <dgm:pt modelId="{34AFF885-9EDC-4CB9-BED6-E0B331D13BDF}" type="pres">
      <dgm:prSet presAssocID="{F4706C24-22DA-499A-B515-D6D43F1C87E1}" presName="node" presStyleLbl="node1" presStyleIdx="0" presStyleCnt="5">
        <dgm:presLayoutVars>
          <dgm:bulletEnabled val="1"/>
        </dgm:presLayoutVars>
      </dgm:prSet>
      <dgm:spPr/>
      <dgm:t>
        <a:bodyPr/>
        <a:lstStyle/>
        <a:p>
          <a:endParaRPr lang="zh-CN" altLang="en-US"/>
        </a:p>
      </dgm:t>
    </dgm:pt>
    <dgm:pt modelId="{B12DEB3C-70D5-4C3E-838C-F85697C397E9}" type="pres">
      <dgm:prSet presAssocID="{F4706C24-22DA-499A-B515-D6D43F1C87E1}" presName="dummy" presStyleCnt="0"/>
      <dgm:spPr/>
    </dgm:pt>
    <dgm:pt modelId="{8A4739AB-26FF-4287-94E2-84ABF2BAC224}" type="pres">
      <dgm:prSet presAssocID="{54049C32-4E99-4D40-955B-CCFD2BDCC743}" presName="sibTrans" presStyleLbl="sibTrans2D1" presStyleIdx="0" presStyleCnt="5"/>
      <dgm:spPr/>
      <dgm:t>
        <a:bodyPr/>
        <a:lstStyle/>
        <a:p>
          <a:endParaRPr lang="zh-CN" altLang="en-US"/>
        </a:p>
      </dgm:t>
    </dgm:pt>
    <dgm:pt modelId="{89F02C90-847F-4DF6-BA55-B160DC95BDDD}" type="pres">
      <dgm:prSet presAssocID="{69735A0F-8982-48E2-9734-FB096658D103}" presName="node" presStyleLbl="node1" presStyleIdx="1" presStyleCnt="5">
        <dgm:presLayoutVars>
          <dgm:bulletEnabled val="1"/>
        </dgm:presLayoutVars>
      </dgm:prSet>
      <dgm:spPr/>
      <dgm:t>
        <a:bodyPr/>
        <a:lstStyle/>
        <a:p>
          <a:endParaRPr lang="zh-CN" altLang="en-US"/>
        </a:p>
      </dgm:t>
    </dgm:pt>
    <dgm:pt modelId="{F580C4FD-0540-440F-8F2D-4E88C3C8FD38}" type="pres">
      <dgm:prSet presAssocID="{69735A0F-8982-48E2-9734-FB096658D103}" presName="dummy" presStyleCnt="0"/>
      <dgm:spPr/>
    </dgm:pt>
    <dgm:pt modelId="{A092C8C9-CB1D-4C5F-B577-916DA85A68ED}" type="pres">
      <dgm:prSet presAssocID="{BBF3BAFB-6F9D-44A4-8B7B-5C93F6643D31}" presName="sibTrans" presStyleLbl="sibTrans2D1" presStyleIdx="1" presStyleCnt="5"/>
      <dgm:spPr/>
      <dgm:t>
        <a:bodyPr/>
        <a:lstStyle/>
        <a:p>
          <a:endParaRPr lang="zh-CN" altLang="en-US"/>
        </a:p>
      </dgm:t>
    </dgm:pt>
    <dgm:pt modelId="{779408A5-14A6-4A86-8EFA-616475B1A5E8}" type="pres">
      <dgm:prSet presAssocID="{199B612E-17C9-4E49-A32E-9844C59A3CCF}" presName="node" presStyleLbl="node1" presStyleIdx="2" presStyleCnt="5">
        <dgm:presLayoutVars>
          <dgm:bulletEnabled val="1"/>
        </dgm:presLayoutVars>
      </dgm:prSet>
      <dgm:spPr/>
      <dgm:t>
        <a:bodyPr/>
        <a:lstStyle/>
        <a:p>
          <a:endParaRPr lang="zh-CN" altLang="en-US"/>
        </a:p>
      </dgm:t>
    </dgm:pt>
    <dgm:pt modelId="{A2F813BC-47F9-4768-903A-DDF472CE3D9B}" type="pres">
      <dgm:prSet presAssocID="{199B612E-17C9-4E49-A32E-9844C59A3CCF}" presName="dummy" presStyleCnt="0"/>
      <dgm:spPr/>
    </dgm:pt>
    <dgm:pt modelId="{D0868750-F6B4-42EC-98D3-2B26989B0312}" type="pres">
      <dgm:prSet presAssocID="{4CA128A3-BF41-49D9-9DF5-59221D13C4FF}" presName="sibTrans" presStyleLbl="sibTrans2D1" presStyleIdx="2" presStyleCnt="5"/>
      <dgm:spPr/>
      <dgm:t>
        <a:bodyPr/>
        <a:lstStyle/>
        <a:p>
          <a:endParaRPr lang="zh-CN" altLang="en-US"/>
        </a:p>
      </dgm:t>
    </dgm:pt>
    <dgm:pt modelId="{BBAFEC68-C226-432F-8F73-33BC6F736079}" type="pres">
      <dgm:prSet presAssocID="{8043BC3D-877C-4966-B756-AE5DA3CA1F38}" presName="node" presStyleLbl="node1" presStyleIdx="3" presStyleCnt="5">
        <dgm:presLayoutVars>
          <dgm:bulletEnabled val="1"/>
        </dgm:presLayoutVars>
      </dgm:prSet>
      <dgm:spPr/>
      <dgm:t>
        <a:bodyPr/>
        <a:lstStyle/>
        <a:p>
          <a:endParaRPr lang="zh-CN" altLang="en-US"/>
        </a:p>
      </dgm:t>
    </dgm:pt>
    <dgm:pt modelId="{8C9604B0-2067-4FC0-A783-F51BF4BE4935}" type="pres">
      <dgm:prSet presAssocID="{8043BC3D-877C-4966-B756-AE5DA3CA1F38}" presName="dummy" presStyleCnt="0"/>
      <dgm:spPr/>
    </dgm:pt>
    <dgm:pt modelId="{90DCCB27-B180-449D-BD78-E8CBC91DAA16}" type="pres">
      <dgm:prSet presAssocID="{9DCA8A15-D416-407D-9B00-7F6D8F683E0F}" presName="sibTrans" presStyleLbl="sibTrans2D1" presStyleIdx="3" presStyleCnt="5"/>
      <dgm:spPr/>
      <dgm:t>
        <a:bodyPr/>
        <a:lstStyle/>
        <a:p>
          <a:endParaRPr lang="zh-CN" altLang="en-US"/>
        </a:p>
      </dgm:t>
    </dgm:pt>
    <dgm:pt modelId="{642050F8-9DDE-475B-A8CA-F861B16BE7EA}" type="pres">
      <dgm:prSet presAssocID="{ED0AF65C-0C12-47A5-8AEC-E597B5C87D6F}" presName="node" presStyleLbl="node1" presStyleIdx="4" presStyleCnt="5">
        <dgm:presLayoutVars>
          <dgm:bulletEnabled val="1"/>
        </dgm:presLayoutVars>
      </dgm:prSet>
      <dgm:spPr/>
      <dgm:t>
        <a:bodyPr/>
        <a:lstStyle/>
        <a:p>
          <a:endParaRPr lang="zh-CN" altLang="en-US"/>
        </a:p>
      </dgm:t>
    </dgm:pt>
    <dgm:pt modelId="{248B71E7-136A-43D8-BD3F-7BB875BFCDE5}" type="pres">
      <dgm:prSet presAssocID="{ED0AF65C-0C12-47A5-8AEC-E597B5C87D6F}" presName="dummy" presStyleCnt="0"/>
      <dgm:spPr/>
    </dgm:pt>
    <dgm:pt modelId="{DD50661A-4D91-4A79-865A-D9BFEA57F463}" type="pres">
      <dgm:prSet presAssocID="{64C5F0C1-42D8-470E-8B77-5B814BFBA874}" presName="sibTrans" presStyleLbl="sibTrans2D1" presStyleIdx="4" presStyleCnt="5"/>
      <dgm:spPr/>
      <dgm:t>
        <a:bodyPr/>
        <a:lstStyle/>
        <a:p>
          <a:endParaRPr lang="zh-CN" altLang="en-US"/>
        </a:p>
      </dgm:t>
    </dgm:pt>
  </dgm:ptLst>
  <dgm:cxnLst>
    <dgm:cxn modelId="{61039920-2612-41DB-804D-9F60F9219D08}" srcId="{5DE46FE2-441E-4060-91A5-C8DBE9A08A3A}" destId="{C1771EA8-3AD2-4056-8435-8FBF6B80C745}" srcOrd="0" destOrd="0" parTransId="{D9440CA0-B3EC-41EC-84AE-6ABC6B1F2424}" sibTransId="{E3B3250C-4354-4D21-83DF-DF97BD781107}"/>
    <dgm:cxn modelId="{BD5D9D75-6CA3-4674-A133-CC156DC48560}" type="presOf" srcId="{199B612E-17C9-4E49-A32E-9844C59A3CCF}" destId="{779408A5-14A6-4A86-8EFA-616475B1A5E8}" srcOrd="0" destOrd="0" presId="urn:microsoft.com/office/officeart/2005/8/layout/radial6"/>
    <dgm:cxn modelId="{FE8AD61B-25DA-4C98-8616-7AD07FA7F55A}" type="presOf" srcId="{54049C32-4E99-4D40-955B-CCFD2BDCC743}" destId="{8A4739AB-26FF-4287-94E2-84ABF2BAC224}" srcOrd="0" destOrd="0" presId="urn:microsoft.com/office/officeart/2005/8/layout/radial6"/>
    <dgm:cxn modelId="{2D94D897-7943-4011-9C74-0FA78727E30C}" srcId="{C1771EA8-3AD2-4056-8435-8FBF6B80C745}" destId="{F4706C24-22DA-499A-B515-D6D43F1C87E1}" srcOrd="0" destOrd="0" parTransId="{5094FE0F-9B1B-4632-88F1-8BC845C19B35}" sibTransId="{54049C32-4E99-4D40-955B-CCFD2BDCC743}"/>
    <dgm:cxn modelId="{2FBE3764-7274-422A-AB47-103FC73C7A38}" type="presOf" srcId="{F4706C24-22DA-499A-B515-D6D43F1C87E1}" destId="{34AFF885-9EDC-4CB9-BED6-E0B331D13BDF}" srcOrd="0" destOrd="0" presId="urn:microsoft.com/office/officeart/2005/8/layout/radial6"/>
    <dgm:cxn modelId="{3460A991-8097-4A00-B16F-535B515173E2}" srcId="{C1771EA8-3AD2-4056-8435-8FBF6B80C745}" destId="{8043BC3D-877C-4966-B756-AE5DA3CA1F38}" srcOrd="3" destOrd="0" parTransId="{6097904F-CDAA-495A-A55B-5A088AD6FD64}" sibTransId="{9DCA8A15-D416-407D-9B00-7F6D8F683E0F}"/>
    <dgm:cxn modelId="{D8D2A6FF-B24A-44B7-8271-D673922C631E}" type="presOf" srcId="{9DCA8A15-D416-407D-9B00-7F6D8F683E0F}" destId="{90DCCB27-B180-449D-BD78-E8CBC91DAA16}" srcOrd="0" destOrd="0" presId="urn:microsoft.com/office/officeart/2005/8/layout/radial6"/>
    <dgm:cxn modelId="{CE4A54E2-4FB4-4EAC-A812-F6D42CBF5FE9}" type="presOf" srcId="{C1771EA8-3AD2-4056-8435-8FBF6B80C745}" destId="{A66E3B38-8B4A-40A3-B77E-201B4A626822}" srcOrd="0" destOrd="0" presId="urn:microsoft.com/office/officeart/2005/8/layout/radial6"/>
    <dgm:cxn modelId="{94E5DBBC-2869-4961-A202-4CF518A150AA}" type="presOf" srcId="{64C5F0C1-42D8-470E-8B77-5B814BFBA874}" destId="{DD50661A-4D91-4A79-865A-D9BFEA57F463}" srcOrd="0" destOrd="0" presId="urn:microsoft.com/office/officeart/2005/8/layout/radial6"/>
    <dgm:cxn modelId="{617B384E-878B-4E54-8DC8-49D5D9C783FA}" srcId="{C1771EA8-3AD2-4056-8435-8FBF6B80C745}" destId="{69735A0F-8982-48E2-9734-FB096658D103}" srcOrd="1" destOrd="0" parTransId="{FFC48AC6-C9A6-476E-8E95-CDEA888B2B69}" sibTransId="{BBF3BAFB-6F9D-44A4-8B7B-5C93F6643D31}"/>
    <dgm:cxn modelId="{58DE5F6B-1892-4E11-8311-EC0236F97A3F}" type="presOf" srcId="{4CA128A3-BF41-49D9-9DF5-59221D13C4FF}" destId="{D0868750-F6B4-42EC-98D3-2B26989B0312}" srcOrd="0" destOrd="0" presId="urn:microsoft.com/office/officeart/2005/8/layout/radial6"/>
    <dgm:cxn modelId="{28B8A1D9-1317-45CD-9DAF-89EA09458D4F}" srcId="{C1771EA8-3AD2-4056-8435-8FBF6B80C745}" destId="{ED0AF65C-0C12-47A5-8AEC-E597B5C87D6F}" srcOrd="4" destOrd="0" parTransId="{A95215A3-0FF5-4B85-8F46-3874432B4F87}" sibTransId="{64C5F0C1-42D8-470E-8B77-5B814BFBA874}"/>
    <dgm:cxn modelId="{EC64BA5A-F77F-4E4F-93EE-E9C4BC49D723}" type="presOf" srcId="{ED0AF65C-0C12-47A5-8AEC-E597B5C87D6F}" destId="{642050F8-9DDE-475B-A8CA-F861B16BE7EA}" srcOrd="0" destOrd="0" presId="urn:microsoft.com/office/officeart/2005/8/layout/radial6"/>
    <dgm:cxn modelId="{B867986F-7D9A-4709-9F2E-9AE3993C207C}" type="presOf" srcId="{69735A0F-8982-48E2-9734-FB096658D103}" destId="{89F02C90-847F-4DF6-BA55-B160DC95BDDD}" srcOrd="0" destOrd="0" presId="urn:microsoft.com/office/officeart/2005/8/layout/radial6"/>
    <dgm:cxn modelId="{3AB57CA3-CA7F-4008-8A15-39CD328D3AF8}" type="presOf" srcId="{BBF3BAFB-6F9D-44A4-8B7B-5C93F6643D31}" destId="{A092C8C9-CB1D-4C5F-B577-916DA85A68ED}" srcOrd="0" destOrd="0" presId="urn:microsoft.com/office/officeart/2005/8/layout/radial6"/>
    <dgm:cxn modelId="{4EB33AD6-5873-4220-9FB4-41736ED837EF}" type="presOf" srcId="{5DE46FE2-441E-4060-91A5-C8DBE9A08A3A}" destId="{B7DA8457-DF88-4369-A4EB-C3B075A2D2CB}" srcOrd="0" destOrd="0" presId="urn:microsoft.com/office/officeart/2005/8/layout/radial6"/>
    <dgm:cxn modelId="{599D2DC7-96F8-4A52-8CE8-387944302FCC}" type="presOf" srcId="{8043BC3D-877C-4966-B756-AE5DA3CA1F38}" destId="{BBAFEC68-C226-432F-8F73-33BC6F736079}" srcOrd="0" destOrd="0" presId="urn:microsoft.com/office/officeart/2005/8/layout/radial6"/>
    <dgm:cxn modelId="{B7E70BD0-F197-4B91-85E2-3FF95570DB00}" srcId="{C1771EA8-3AD2-4056-8435-8FBF6B80C745}" destId="{199B612E-17C9-4E49-A32E-9844C59A3CCF}" srcOrd="2" destOrd="0" parTransId="{668E1C2B-3ACD-4D1F-9B75-9B0A41C4C2B1}" sibTransId="{4CA128A3-BF41-49D9-9DF5-59221D13C4FF}"/>
    <dgm:cxn modelId="{635DE1B8-7CB9-45F7-99E4-938D227BBCF2}" type="presParOf" srcId="{B7DA8457-DF88-4369-A4EB-C3B075A2D2CB}" destId="{A66E3B38-8B4A-40A3-B77E-201B4A626822}" srcOrd="0" destOrd="0" presId="urn:microsoft.com/office/officeart/2005/8/layout/radial6"/>
    <dgm:cxn modelId="{34E1BAEB-AEA4-4C30-A889-847D14CE7DE3}" type="presParOf" srcId="{B7DA8457-DF88-4369-A4EB-C3B075A2D2CB}" destId="{34AFF885-9EDC-4CB9-BED6-E0B331D13BDF}" srcOrd="1" destOrd="0" presId="urn:microsoft.com/office/officeart/2005/8/layout/radial6"/>
    <dgm:cxn modelId="{0041F7D3-A01F-4ED2-A7D3-45175C14C5FA}" type="presParOf" srcId="{B7DA8457-DF88-4369-A4EB-C3B075A2D2CB}" destId="{B12DEB3C-70D5-4C3E-838C-F85697C397E9}" srcOrd="2" destOrd="0" presId="urn:microsoft.com/office/officeart/2005/8/layout/radial6"/>
    <dgm:cxn modelId="{E612687F-4399-439F-9086-6334DE90A8F3}" type="presParOf" srcId="{B7DA8457-DF88-4369-A4EB-C3B075A2D2CB}" destId="{8A4739AB-26FF-4287-94E2-84ABF2BAC224}" srcOrd="3" destOrd="0" presId="urn:microsoft.com/office/officeart/2005/8/layout/radial6"/>
    <dgm:cxn modelId="{962D1374-D643-4D90-90FE-BDB2F0BC10B6}" type="presParOf" srcId="{B7DA8457-DF88-4369-A4EB-C3B075A2D2CB}" destId="{89F02C90-847F-4DF6-BA55-B160DC95BDDD}" srcOrd="4" destOrd="0" presId="urn:microsoft.com/office/officeart/2005/8/layout/radial6"/>
    <dgm:cxn modelId="{E804A7DE-4C95-4448-8983-D4D9277B09F9}" type="presParOf" srcId="{B7DA8457-DF88-4369-A4EB-C3B075A2D2CB}" destId="{F580C4FD-0540-440F-8F2D-4E88C3C8FD38}" srcOrd="5" destOrd="0" presId="urn:microsoft.com/office/officeart/2005/8/layout/radial6"/>
    <dgm:cxn modelId="{933FA67A-DEC4-409E-873D-BE7CA4452BED}" type="presParOf" srcId="{B7DA8457-DF88-4369-A4EB-C3B075A2D2CB}" destId="{A092C8C9-CB1D-4C5F-B577-916DA85A68ED}" srcOrd="6" destOrd="0" presId="urn:microsoft.com/office/officeart/2005/8/layout/radial6"/>
    <dgm:cxn modelId="{B3127BD3-4457-4F19-BD7B-800180A5946F}" type="presParOf" srcId="{B7DA8457-DF88-4369-A4EB-C3B075A2D2CB}" destId="{779408A5-14A6-4A86-8EFA-616475B1A5E8}" srcOrd="7" destOrd="0" presId="urn:microsoft.com/office/officeart/2005/8/layout/radial6"/>
    <dgm:cxn modelId="{F5793637-CC80-4C89-A622-9F2E20EBE4A1}" type="presParOf" srcId="{B7DA8457-DF88-4369-A4EB-C3B075A2D2CB}" destId="{A2F813BC-47F9-4768-903A-DDF472CE3D9B}" srcOrd="8" destOrd="0" presId="urn:microsoft.com/office/officeart/2005/8/layout/radial6"/>
    <dgm:cxn modelId="{4FA83F47-1AF9-4956-8CC5-1E7F36B7E237}" type="presParOf" srcId="{B7DA8457-DF88-4369-A4EB-C3B075A2D2CB}" destId="{D0868750-F6B4-42EC-98D3-2B26989B0312}" srcOrd="9" destOrd="0" presId="urn:microsoft.com/office/officeart/2005/8/layout/radial6"/>
    <dgm:cxn modelId="{194DC7E9-AA4B-4C82-BB3B-AD8DE39182BB}" type="presParOf" srcId="{B7DA8457-DF88-4369-A4EB-C3B075A2D2CB}" destId="{BBAFEC68-C226-432F-8F73-33BC6F736079}" srcOrd="10" destOrd="0" presId="urn:microsoft.com/office/officeart/2005/8/layout/radial6"/>
    <dgm:cxn modelId="{F9591FBF-7859-49DC-AFE3-E05624B2AACE}" type="presParOf" srcId="{B7DA8457-DF88-4369-A4EB-C3B075A2D2CB}" destId="{8C9604B0-2067-4FC0-A783-F51BF4BE4935}" srcOrd="11" destOrd="0" presId="urn:microsoft.com/office/officeart/2005/8/layout/radial6"/>
    <dgm:cxn modelId="{D49F7362-67EC-4FB3-BB4F-9A51A9C2900B}" type="presParOf" srcId="{B7DA8457-DF88-4369-A4EB-C3B075A2D2CB}" destId="{90DCCB27-B180-449D-BD78-E8CBC91DAA16}" srcOrd="12" destOrd="0" presId="urn:microsoft.com/office/officeart/2005/8/layout/radial6"/>
    <dgm:cxn modelId="{30B291E9-52F5-4C5B-BC3B-5D04B7E74E61}" type="presParOf" srcId="{B7DA8457-DF88-4369-A4EB-C3B075A2D2CB}" destId="{642050F8-9DDE-475B-A8CA-F861B16BE7EA}" srcOrd="13" destOrd="0" presId="urn:microsoft.com/office/officeart/2005/8/layout/radial6"/>
    <dgm:cxn modelId="{8E333DA7-8A26-4119-ABA4-59BF079D9E9C}" type="presParOf" srcId="{B7DA8457-DF88-4369-A4EB-C3B075A2D2CB}" destId="{248B71E7-136A-43D8-BD3F-7BB875BFCDE5}" srcOrd="14" destOrd="0" presId="urn:microsoft.com/office/officeart/2005/8/layout/radial6"/>
    <dgm:cxn modelId="{126F4917-E755-46FB-A14C-A8993CA98173}" type="presParOf" srcId="{B7DA8457-DF88-4369-A4EB-C3B075A2D2CB}" destId="{DD50661A-4D91-4A79-865A-D9BFEA57F46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1EEB9-1C94-4636-963D-45CBDC7C8CCF}">
      <dsp:nvSpPr>
        <dsp:cNvPr id="0" name=""/>
        <dsp:cNvSpPr/>
      </dsp:nvSpPr>
      <dsp:spPr>
        <a:xfrm rot="5400000">
          <a:off x="4515244" y="-2362298"/>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latin typeface="汉仪中等线简" pitchFamily="49" charset="-122"/>
              <a:ea typeface="汉仪中等线简" pitchFamily="49" charset="-122"/>
            </a:rPr>
            <a:t>什么是</a:t>
          </a:r>
          <a:r>
            <a:rPr lang="en-US" altLang="zh-CN" sz="2000" b="1" kern="1200" dirty="0" smtClean="0">
              <a:latin typeface="汉仪中等线简" pitchFamily="49" charset="-122"/>
              <a:ea typeface="汉仪中等线简" pitchFamily="49" charset="-122"/>
            </a:rPr>
            <a:t>SEO</a:t>
          </a:r>
          <a:endParaRPr lang="zh-CN" altLang="en-US" sz="2000" b="1" kern="1200" dirty="0"/>
        </a:p>
      </dsp:txBody>
      <dsp:txXfrm rot="-5400000">
        <a:off x="2098567" y="75545"/>
        <a:ext cx="5245778" cy="391258"/>
      </dsp:txXfrm>
    </dsp:sp>
    <dsp:sp modelId="{38B803B1-516E-478C-A234-7EE2C53133E6}">
      <dsp:nvSpPr>
        <dsp:cNvPr id="0" name=""/>
        <dsp:cNvSpPr/>
      </dsp:nvSpPr>
      <dsp:spPr>
        <a:xfrm>
          <a:off x="864058" y="179"/>
          <a:ext cx="1234509"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一</a:t>
          </a:r>
          <a:endParaRPr lang="zh-CN" altLang="en-US" sz="2600" kern="1200" dirty="0"/>
        </a:p>
      </dsp:txBody>
      <dsp:txXfrm>
        <a:off x="890516" y="26637"/>
        <a:ext cx="1181593" cy="489072"/>
      </dsp:txXfrm>
    </dsp:sp>
    <dsp:sp modelId="{9526D7D1-CA3A-4430-B23A-D085A8E64403}">
      <dsp:nvSpPr>
        <dsp:cNvPr id="0" name=""/>
        <dsp:cNvSpPr/>
      </dsp:nvSpPr>
      <dsp:spPr>
        <a:xfrm rot="5400000">
          <a:off x="4515244" y="-1793210"/>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latin typeface="汉仪中等线简" pitchFamily="49" charset="-122"/>
              <a:ea typeface="汉仪中等线简" pitchFamily="49" charset="-122"/>
            </a:rPr>
            <a:t>为什么要做</a:t>
          </a:r>
          <a:r>
            <a:rPr lang="en-US" altLang="zh-CN" sz="2000" b="1" kern="1200" dirty="0" smtClean="0">
              <a:latin typeface="汉仪中等线简" pitchFamily="49" charset="-122"/>
              <a:ea typeface="汉仪中等线简" pitchFamily="49" charset="-122"/>
            </a:rPr>
            <a:t>SEO</a:t>
          </a:r>
          <a:endParaRPr lang="zh-CN" altLang="en-US" sz="2000" b="1" kern="1200" dirty="0"/>
        </a:p>
      </dsp:txBody>
      <dsp:txXfrm rot="-5400000">
        <a:off x="2098567" y="644633"/>
        <a:ext cx="5245778" cy="391258"/>
      </dsp:txXfrm>
    </dsp:sp>
    <dsp:sp modelId="{46267EB0-7C94-4CE4-B80D-6F9E29126BFA}">
      <dsp:nvSpPr>
        <dsp:cNvPr id="0" name=""/>
        <dsp:cNvSpPr/>
      </dsp:nvSpPr>
      <dsp:spPr>
        <a:xfrm>
          <a:off x="864058" y="569267"/>
          <a:ext cx="1234509"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二</a:t>
          </a:r>
          <a:endParaRPr lang="zh-CN" altLang="en-US" sz="2600" kern="1200" dirty="0"/>
        </a:p>
      </dsp:txBody>
      <dsp:txXfrm>
        <a:off x="890516" y="595725"/>
        <a:ext cx="1181593" cy="489072"/>
      </dsp:txXfrm>
    </dsp:sp>
    <dsp:sp modelId="{C33B21A9-3A59-46A6-9794-345672959DF3}">
      <dsp:nvSpPr>
        <dsp:cNvPr id="0" name=""/>
        <dsp:cNvSpPr/>
      </dsp:nvSpPr>
      <dsp:spPr>
        <a:xfrm rot="5400000">
          <a:off x="4515244" y="-1224122"/>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CN" sz="2000" b="1" kern="1200" dirty="0" smtClean="0">
              <a:latin typeface="汉仪中等线简" pitchFamily="49" charset="-122"/>
              <a:ea typeface="汉仪中等线简" pitchFamily="49" charset="-122"/>
            </a:rPr>
            <a:t>SEO</a:t>
          </a:r>
          <a:r>
            <a:rPr lang="zh-CN" altLang="en-US" sz="2000" b="1" kern="1200" dirty="0" smtClean="0">
              <a:latin typeface="汉仪中等线简" pitchFamily="49" charset="-122"/>
              <a:ea typeface="汉仪中等线简" pitchFamily="49" charset="-122"/>
            </a:rPr>
            <a:t>的优势与劣势</a:t>
          </a:r>
          <a:endParaRPr lang="zh-CN" altLang="en-US" sz="2000" b="1" kern="1200" dirty="0"/>
        </a:p>
      </dsp:txBody>
      <dsp:txXfrm rot="-5400000">
        <a:off x="2098567" y="1213721"/>
        <a:ext cx="5245778" cy="391258"/>
      </dsp:txXfrm>
    </dsp:sp>
    <dsp:sp modelId="{F46CB31B-DCD1-4C91-93B0-B38CB48B0396}">
      <dsp:nvSpPr>
        <dsp:cNvPr id="0" name=""/>
        <dsp:cNvSpPr/>
      </dsp:nvSpPr>
      <dsp:spPr>
        <a:xfrm>
          <a:off x="864058" y="1138355"/>
          <a:ext cx="1234509"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三</a:t>
          </a:r>
          <a:endParaRPr lang="zh-CN" altLang="en-US" sz="2600" kern="1200" dirty="0"/>
        </a:p>
      </dsp:txBody>
      <dsp:txXfrm>
        <a:off x="890516" y="1164813"/>
        <a:ext cx="1181593" cy="489072"/>
      </dsp:txXfrm>
    </dsp:sp>
    <dsp:sp modelId="{B835BB6B-1A73-415F-9A1D-6055C6C5923D}">
      <dsp:nvSpPr>
        <dsp:cNvPr id="0" name=""/>
        <dsp:cNvSpPr/>
      </dsp:nvSpPr>
      <dsp:spPr>
        <a:xfrm rot="5400000">
          <a:off x="4515244" y="-655034"/>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latin typeface="汉仪中等线简" pitchFamily="49" charset="-122"/>
              <a:ea typeface="汉仪中等线简" pitchFamily="49" charset="-122"/>
            </a:rPr>
            <a:t>竞价排名的优势与劣势</a:t>
          </a:r>
          <a:endParaRPr lang="zh-CN" altLang="en-US" sz="2000" b="1" kern="1200" dirty="0"/>
        </a:p>
      </dsp:txBody>
      <dsp:txXfrm rot="-5400000">
        <a:off x="2098567" y="1782809"/>
        <a:ext cx="5245778" cy="391258"/>
      </dsp:txXfrm>
    </dsp:sp>
    <dsp:sp modelId="{6E23133B-BC96-41C3-A5C9-4B3623B4451D}">
      <dsp:nvSpPr>
        <dsp:cNvPr id="0" name=""/>
        <dsp:cNvSpPr/>
      </dsp:nvSpPr>
      <dsp:spPr>
        <a:xfrm>
          <a:off x="864058" y="1707443"/>
          <a:ext cx="1234509"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四</a:t>
          </a:r>
          <a:endParaRPr lang="zh-CN" altLang="en-US" sz="2600" kern="1200" dirty="0"/>
        </a:p>
      </dsp:txBody>
      <dsp:txXfrm>
        <a:off x="890516" y="1733901"/>
        <a:ext cx="1181593" cy="489072"/>
      </dsp:txXfrm>
    </dsp:sp>
    <dsp:sp modelId="{DB392C77-8F1F-4E75-9DDA-1822AAF3D5E3}">
      <dsp:nvSpPr>
        <dsp:cNvPr id="0" name=""/>
        <dsp:cNvSpPr/>
      </dsp:nvSpPr>
      <dsp:spPr>
        <a:xfrm rot="5400000">
          <a:off x="4515244" y="-85946"/>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CN" sz="2000" b="1" kern="1200" dirty="0" smtClean="0">
              <a:latin typeface="汉仪中等线简" pitchFamily="49" charset="-122"/>
              <a:ea typeface="汉仪中等线简" pitchFamily="49" charset="-122"/>
            </a:rPr>
            <a:t>SEO</a:t>
          </a:r>
          <a:r>
            <a:rPr lang="zh-CN" altLang="en-US" sz="2000" b="1" kern="1200" dirty="0" smtClean="0">
              <a:latin typeface="汉仪中等线简" pitchFamily="49" charset="-122"/>
              <a:ea typeface="汉仪中等线简" pitchFamily="49" charset="-122"/>
            </a:rPr>
            <a:t>的观念与原则</a:t>
          </a:r>
          <a:endParaRPr lang="zh-CN" altLang="en-US" sz="2000" b="1" kern="1200" dirty="0"/>
        </a:p>
      </dsp:txBody>
      <dsp:txXfrm rot="-5400000">
        <a:off x="2098567" y="2351897"/>
        <a:ext cx="5245778" cy="391258"/>
      </dsp:txXfrm>
    </dsp:sp>
    <dsp:sp modelId="{05F40D0E-090F-4857-AD29-4EDC9FB74B0C}">
      <dsp:nvSpPr>
        <dsp:cNvPr id="0" name=""/>
        <dsp:cNvSpPr/>
      </dsp:nvSpPr>
      <dsp:spPr>
        <a:xfrm>
          <a:off x="864058" y="2276531"/>
          <a:ext cx="1234509"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五</a:t>
          </a:r>
          <a:endParaRPr lang="zh-CN" altLang="en-US" sz="2600" kern="1200" dirty="0"/>
        </a:p>
      </dsp:txBody>
      <dsp:txXfrm>
        <a:off x="890516" y="2302989"/>
        <a:ext cx="1181593" cy="489072"/>
      </dsp:txXfrm>
    </dsp:sp>
    <dsp:sp modelId="{5D874EAE-BA37-4414-AE55-C0076775C93E}">
      <dsp:nvSpPr>
        <dsp:cNvPr id="0" name=""/>
        <dsp:cNvSpPr/>
      </dsp:nvSpPr>
      <dsp:spPr>
        <a:xfrm rot="5400000">
          <a:off x="4515273" y="483141"/>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latin typeface="汉仪中等线简" pitchFamily="49" charset="-122"/>
              <a:ea typeface="汉仪中等线简" pitchFamily="49" charset="-122"/>
            </a:rPr>
            <a:t>如何去做</a:t>
          </a:r>
          <a:r>
            <a:rPr lang="en-US" altLang="zh-CN" sz="2000" b="1" kern="1200" dirty="0" smtClean="0">
              <a:latin typeface="汉仪中等线简" pitchFamily="49" charset="-122"/>
              <a:ea typeface="汉仪中等线简" pitchFamily="49" charset="-122"/>
            </a:rPr>
            <a:t>SEO</a:t>
          </a:r>
          <a:r>
            <a:rPr lang="zh-CN" altLang="en-US" sz="2000" b="1" kern="1200" dirty="0" smtClean="0">
              <a:latin typeface="汉仪中等线简" pitchFamily="49" charset="-122"/>
              <a:ea typeface="汉仪中等线简" pitchFamily="49" charset="-122"/>
            </a:rPr>
            <a:t>的项目</a:t>
          </a:r>
          <a:endParaRPr lang="zh-CN" altLang="en-US" sz="2000" b="1" kern="1200" dirty="0"/>
        </a:p>
      </dsp:txBody>
      <dsp:txXfrm rot="-5400000">
        <a:off x="2098596" y="2920984"/>
        <a:ext cx="5245778" cy="391258"/>
      </dsp:txXfrm>
    </dsp:sp>
    <dsp:sp modelId="{9E892697-B734-424B-918A-F93C3993CBD4}">
      <dsp:nvSpPr>
        <dsp:cNvPr id="0" name=""/>
        <dsp:cNvSpPr/>
      </dsp:nvSpPr>
      <dsp:spPr>
        <a:xfrm>
          <a:off x="864058" y="2845619"/>
          <a:ext cx="1234538"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六</a:t>
          </a:r>
          <a:endParaRPr lang="zh-CN" altLang="en-US" sz="2600" kern="1200" dirty="0"/>
        </a:p>
      </dsp:txBody>
      <dsp:txXfrm>
        <a:off x="890516" y="2872077"/>
        <a:ext cx="1181622" cy="489072"/>
      </dsp:txXfrm>
    </dsp:sp>
    <dsp:sp modelId="{F6C0BBBE-B3B4-41B1-91AC-C1B48A47C9E7}">
      <dsp:nvSpPr>
        <dsp:cNvPr id="0" name=""/>
        <dsp:cNvSpPr/>
      </dsp:nvSpPr>
      <dsp:spPr>
        <a:xfrm rot="5400000">
          <a:off x="4515214" y="1052229"/>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CN" sz="2000" b="1" kern="1200" dirty="0" smtClean="0">
              <a:latin typeface="汉仪中等线简" pitchFamily="49" charset="-122"/>
              <a:ea typeface="汉仪中等线简" pitchFamily="49" charset="-122"/>
            </a:rPr>
            <a:t>SEO</a:t>
          </a:r>
          <a:r>
            <a:rPr lang="zh-CN" altLang="en-US" sz="2000" b="1" kern="1200" dirty="0" smtClean="0">
              <a:latin typeface="汉仪中等线简" pitchFamily="49" charset="-122"/>
              <a:ea typeface="汉仪中等线简" pitchFamily="49" charset="-122"/>
            </a:rPr>
            <a:t>优化效果监测</a:t>
          </a:r>
          <a:endParaRPr lang="zh-CN" altLang="en-US" sz="2000" b="1" kern="1200" dirty="0"/>
        </a:p>
      </dsp:txBody>
      <dsp:txXfrm rot="-5400000">
        <a:off x="2098537" y="3490072"/>
        <a:ext cx="5245778" cy="391258"/>
      </dsp:txXfrm>
    </dsp:sp>
    <dsp:sp modelId="{F339D717-DB6D-4A00-892C-D168E0B7384E}">
      <dsp:nvSpPr>
        <dsp:cNvPr id="0" name=""/>
        <dsp:cNvSpPr/>
      </dsp:nvSpPr>
      <dsp:spPr>
        <a:xfrm>
          <a:off x="864058" y="3414707"/>
          <a:ext cx="1234479"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七</a:t>
          </a:r>
          <a:endParaRPr lang="zh-CN" altLang="en-US" sz="2600" kern="1200" dirty="0"/>
        </a:p>
      </dsp:txBody>
      <dsp:txXfrm>
        <a:off x="890516" y="3441165"/>
        <a:ext cx="1181563" cy="489072"/>
      </dsp:txXfrm>
    </dsp:sp>
    <dsp:sp modelId="{DC1F6566-3557-4868-B23E-DA7504AD65FE}">
      <dsp:nvSpPr>
        <dsp:cNvPr id="0" name=""/>
        <dsp:cNvSpPr/>
      </dsp:nvSpPr>
      <dsp:spPr>
        <a:xfrm rot="5400000">
          <a:off x="4515244" y="1621317"/>
          <a:ext cx="433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latin typeface="汉仪中等线简" pitchFamily="49" charset="-122"/>
              <a:ea typeface="汉仪中等线简" pitchFamily="49" charset="-122"/>
            </a:rPr>
            <a:t>我们下一步该做什么</a:t>
          </a:r>
          <a:endParaRPr lang="zh-CN" altLang="en-US" sz="2000" b="1" kern="1200" dirty="0"/>
        </a:p>
      </dsp:txBody>
      <dsp:txXfrm rot="-5400000">
        <a:off x="2098567" y="4059160"/>
        <a:ext cx="5245778" cy="391258"/>
      </dsp:txXfrm>
    </dsp:sp>
    <dsp:sp modelId="{2E063B73-8109-46F4-9885-81A4F7CB28B9}">
      <dsp:nvSpPr>
        <dsp:cNvPr id="0" name=""/>
        <dsp:cNvSpPr/>
      </dsp:nvSpPr>
      <dsp:spPr>
        <a:xfrm>
          <a:off x="864058" y="3983794"/>
          <a:ext cx="1234509" cy="54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八</a:t>
          </a:r>
          <a:endParaRPr lang="zh-CN" altLang="en-US" sz="2600" kern="1200" dirty="0"/>
        </a:p>
      </dsp:txBody>
      <dsp:txXfrm>
        <a:off x="890516" y="4010252"/>
        <a:ext cx="1181593" cy="489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B9398-D461-435D-A029-B8F1FD6BDF01}">
      <dsp:nvSpPr>
        <dsp:cNvPr id="0" name=""/>
        <dsp:cNvSpPr/>
      </dsp:nvSpPr>
      <dsp:spPr>
        <a:xfrm>
          <a:off x="0" y="391526"/>
          <a:ext cx="8496944" cy="18254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395732" rIns="659457"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汉仪中等线简" pitchFamily="49" charset="-122"/>
              <a:ea typeface="汉仪中等线简" pitchFamily="49" charset="-122"/>
            </a:rPr>
            <a:t>网站结构优化</a:t>
          </a:r>
          <a:endParaRPr lang="zh-CN" altLang="en-US" sz="1900" kern="1200" dirty="0">
            <a:latin typeface="汉仪中等线简" pitchFamily="49" charset="-122"/>
            <a:ea typeface="汉仪中等线简" pitchFamily="49" charset="-122"/>
          </a:endParaRPr>
        </a:p>
        <a:p>
          <a:pPr marL="171450" lvl="1" indent="-171450" algn="l" defTabSz="844550">
            <a:lnSpc>
              <a:spcPct val="90000"/>
            </a:lnSpc>
            <a:spcBef>
              <a:spcPct val="0"/>
            </a:spcBef>
            <a:spcAft>
              <a:spcPct val="15000"/>
            </a:spcAft>
            <a:buChar char="••"/>
          </a:pPr>
          <a:r>
            <a:rPr lang="zh-CN" altLang="en-US" sz="1900" kern="1200" dirty="0" smtClean="0">
              <a:latin typeface="汉仪中等线简" pitchFamily="49" charset="-122"/>
              <a:ea typeface="汉仪中等线简" pitchFamily="49" charset="-122"/>
            </a:rPr>
            <a:t>关键词优化</a:t>
          </a:r>
          <a:endParaRPr lang="zh-CN" altLang="en-US" sz="1900" kern="1200" dirty="0">
            <a:latin typeface="汉仪中等线简" pitchFamily="49" charset="-122"/>
            <a:ea typeface="汉仪中等线简" pitchFamily="49" charset="-122"/>
          </a:endParaRPr>
        </a:p>
        <a:p>
          <a:pPr marL="171450" lvl="1" indent="-171450" algn="l" defTabSz="844550">
            <a:lnSpc>
              <a:spcPct val="90000"/>
            </a:lnSpc>
            <a:spcBef>
              <a:spcPct val="0"/>
            </a:spcBef>
            <a:spcAft>
              <a:spcPct val="15000"/>
            </a:spcAft>
            <a:buChar char="••"/>
          </a:pPr>
          <a:r>
            <a:rPr lang="en-US" altLang="zh-CN" sz="1900" kern="1200" dirty="0" smtClean="0">
              <a:latin typeface="汉仪中等线简" pitchFamily="49" charset="-122"/>
              <a:ea typeface="汉仪中等线简" pitchFamily="49" charset="-122"/>
            </a:rPr>
            <a:t>HTML</a:t>
          </a:r>
          <a:r>
            <a:rPr lang="zh-CN" altLang="en-US" sz="1900" kern="1200" dirty="0" smtClean="0">
              <a:latin typeface="汉仪中等线简" pitchFamily="49" charset="-122"/>
              <a:ea typeface="汉仪中等线简" pitchFamily="49" charset="-122"/>
            </a:rPr>
            <a:t>代码优化</a:t>
          </a:r>
          <a:endParaRPr lang="zh-CN" altLang="en-US" sz="1900" kern="1200" dirty="0">
            <a:latin typeface="汉仪中等线简" pitchFamily="49" charset="-122"/>
            <a:ea typeface="汉仪中等线简" pitchFamily="49" charset="-122"/>
          </a:endParaRPr>
        </a:p>
        <a:p>
          <a:pPr marL="171450" lvl="1" indent="-171450" algn="l" defTabSz="844550">
            <a:lnSpc>
              <a:spcPct val="90000"/>
            </a:lnSpc>
            <a:spcBef>
              <a:spcPct val="0"/>
            </a:spcBef>
            <a:spcAft>
              <a:spcPct val="15000"/>
            </a:spcAft>
            <a:buChar char="••"/>
          </a:pPr>
          <a:r>
            <a:rPr lang="en-US" altLang="zh-CN" sz="1900" kern="1200" dirty="0" smtClean="0">
              <a:latin typeface="汉仪中等线简" pitchFamily="49" charset="-122"/>
              <a:ea typeface="汉仪中等线简" pitchFamily="49" charset="-122"/>
            </a:rPr>
            <a:t>……</a:t>
          </a:r>
          <a:endParaRPr lang="zh-CN" altLang="en-US" sz="1900" kern="1200" dirty="0">
            <a:latin typeface="汉仪中等线简" pitchFamily="49" charset="-122"/>
            <a:ea typeface="汉仪中等线简" pitchFamily="49" charset="-122"/>
          </a:endParaRPr>
        </a:p>
      </dsp:txBody>
      <dsp:txXfrm>
        <a:off x="0" y="391526"/>
        <a:ext cx="8496944" cy="1825425"/>
      </dsp:txXfrm>
    </dsp:sp>
    <dsp:sp modelId="{19F4D524-3B0A-491B-A0EA-0D2AAFD6E308}">
      <dsp:nvSpPr>
        <dsp:cNvPr id="0" name=""/>
        <dsp:cNvSpPr/>
      </dsp:nvSpPr>
      <dsp:spPr>
        <a:xfrm>
          <a:off x="424847" y="111086"/>
          <a:ext cx="594786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44550">
            <a:lnSpc>
              <a:spcPct val="90000"/>
            </a:lnSpc>
            <a:spcBef>
              <a:spcPct val="0"/>
            </a:spcBef>
            <a:spcAft>
              <a:spcPct val="35000"/>
            </a:spcAft>
          </a:pPr>
          <a:r>
            <a:rPr lang="zh-CN" altLang="en-US" sz="1900" kern="1200" dirty="0" smtClean="0"/>
            <a:t>站内优化</a:t>
          </a:r>
          <a:endParaRPr lang="zh-CN" altLang="en-US" sz="1900" kern="1200" dirty="0"/>
        </a:p>
      </dsp:txBody>
      <dsp:txXfrm>
        <a:off x="452227" y="138466"/>
        <a:ext cx="5893100" cy="506120"/>
      </dsp:txXfrm>
    </dsp:sp>
    <dsp:sp modelId="{891034CC-6B87-4F05-A494-3DC6D4EF6FDB}">
      <dsp:nvSpPr>
        <dsp:cNvPr id="0" name=""/>
        <dsp:cNvSpPr/>
      </dsp:nvSpPr>
      <dsp:spPr>
        <a:xfrm>
          <a:off x="0" y="2599991"/>
          <a:ext cx="8496944" cy="182542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395732" rIns="659457"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汉仪中等线简" pitchFamily="49" charset="-122"/>
              <a:ea typeface="汉仪中等线简" pitchFamily="49" charset="-122"/>
            </a:rPr>
            <a:t>友情链接</a:t>
          </a:r>
          <a:endParaRPr lang="zh-CN" altLang="en-US" sz="1900" kern="1200" dirty="0">
            <a:latin typeface="汉仪中等线简" pitchFamily="49" charset="-122"/>
            <a:ea typeface="汉仪中等线简" pitchFamily="49" charset="-122"/>
          </a:endParaRPr>
        </a:p>
        <a:p>
          <a:pPr marL="171450" lvl="1" indent="-171450" algn="l" defTabSz="844550">
            <a:lnSpc>
              <a:spcPct val="90000"/>
            </a:lnSpc>
            <a:spcBef>
              <a:spcPct val="0"/>
            </a:spcBef>
            <a:spcAft>
              <a:spcPct val="15000"/>
            </a:spcAft>
            <a:buChar char="••"/>
          </a:pPr>
          <a:r>
            <a:rPr lang="zh-CN" altLang="en-US" sz="1900" kern="1200" dirty="0" smtClean="0">
              <a:latin typeface="汉仪中等线简" pitchFamily="49" charset="-122"/>
              <a:ea typeface="汉仪中等线简" pitchFamily="49" charset="-122"/>
            </a:rPr>
            <a:t>软文</a:t>
          </a:r>
          <a:endParaRPr lang="zh-CN" altLang="en-US" sz="1900" kern="1200" dirty="0">
            <a:latin typeface="汉仪中等线简" pitchFamily="49" charset="-122"/>
            <a:ea typeface="汉仪中等线简" pitchFamily="49" charset="-122"/>
          </a:endParaRPr>
        </a:p>
        <a:p>
          <a:pPr marL="171450" lvl="1" indent="-171450" algn="l" defTabSz="844550">
            <a:lnSpc>
              <a:spcPct val="90000"/>
            </a:lnSpc>
            <a:spcBef>
              <a:spcPct val="0"/>
            </a:spcBef>
            <a:spcAft>
              <a:spcPct val="15000"/>
            </a:spcAft>
            <a:buChar char="••"/>
          </a:pPr>
          <a:r>
            <a:rPr lang="zh-CN" altLang="en-US" sz="1900" kern="1200" dirty="0" smtClean="0">
              <a:latin typeface="汉仪中等线简" pitchFamily="49" charset="-122"/>
              <a:ea typeface="汉仪中等线简" pitchFamily="49" charset="-122"/>
            </a:rPr>
            <a:t>问答平台</a:t>
          </a:r>
          <a:endParaRPr lang="zh-CN" altLang="en-US" sz="1900" kern="1200" dirty="0">
            <a:latin typeface="汉仪中等线简" pitchFamily="49" charset="-122"/>
            <a:ea typeface="汉仪中等线简" pitchFamily="49" charset="-122"/>
          </a:endParaRPr>
        </a:p>
        <a:p>
          <a:pPr marL="171450" lvl="1" indent="-171450" algn="l" defTabSz="844550">
            <a:lnSpc>
              <a:spcPct val="90000"/>
            </a:lnSpc>
            <a:spcBef>
              <a:spcPct val="0"/>
            </a:spcBef>
            <a:spcAft>
              <a:spcPct val="15000"/>
            </a:spcAft>
            <a:buChar char="••"/>
          </a:pPr>
          <a:r>
            <a:rPr lang="en-US" altLang="zh-CN" sz="1900" kern="1200" dirty="0" smtClean="0">
              <a:latin typeface="汉仪中等线简" pitchFamily="49" charset="-122"/>
              <a:ea typeface="汉仪中等线简" pitchFamily="49" charset="-122"/>
            </a:rPr>
            <a:t>……</a:t>
          </a:r>
          <a:endParaRPr lang="zh-CN" altLang="en-US" sz="1900" kern="1200" dirty="0">
            <a:latin typeface="汉仪中等线简" pitchFamily="49" charset="-122"/>
            <a:ea typeface="汉仪中等线简" pitchFamily="49" charset="-122"/>
          </a:endParaRPr>
        </a:p>
      </dsp:txBody>
      <dsp:txXfrm>
        <a:off x="0" y="2599991"/>
        <a:ext cx="8496944" cy="1825425"/>
      </dsp:txXfrm>
    </dsp:sp>
    <dsp:sp modelId="{DA86675B-7D71-4C0C-8ADE-8B36411201E9}">
      <dsp:nvSpPr>
        <dsp:cNvPr id="0" name=""/>
        <dsp:cNvSpPr/>
      </dsp:nvSpPr>
      <dsp:spPr>
        <a:xfrm>
          <a:off x="424847" y="2319552"/>
          <a:ext cx="594786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44550">
            <a:lnSpc>
              <a:spcPct val="90000"/>
            </a:lnSpc>
            <a:spcBef>
              <a:spcPct val="0"/>
            </a:spcBef>
            <a:spcAft>
              <a:spcPct val="35000"/>
            </a:spcAft>
          </a:pPr>
          <a:r>
            <a:rPr lang="zh-CN" altLang="en-US" sz="1900" kern="1200" dirty="0" smtClean="0"/>
            <a:t>站外优化</a:t>
          </a:r>
          <a:endParaRPr lang="zh-CN" altLang="en-US" sz="1900" kern="1200" dirty="0"/>
        </a:p>
      </dsp:txBody>
      <dsp:txXfrm>
        <a:off x="452227" y="2346932"/>
        <a:ext cx="589310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B71C3-794B-40C8-A6EE-AC00548CE322}">
      <dsp:nvSpPr>
        <dsp:cNvPr id="0" name=""/>
        <dsp:cNvSpPr/>
      </dsp:nvSpPr>
      <dsp:spPr>
        <a:xfrm>
          <a:off x="0" y="593868"/>
          <a:ext cx="8496944" cy="11245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91592"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自然搜索结果在受关注度上要比搜索广告更占上风。这是由于和搜索结果同时出现的付费广告相比大多数用户更靑睐于那些自然的搜索结果。一般情况下自然搜索结果的点击率是付费广告点击率的</a:t>
          </a:r>
          <a:r>
            <a:rPr lang="en-US" altLang="zh-CN" sz="1600" kern="1200" dirty="0" smtClean="0"/>
            <a:t>10-100</a:t>
          </a:r>
          <a:r>
            <a:rPr lang="zh-CN" altLang="en-US" sz="1600" kern="1200" dirty="0" smtClean="0"/>
            <a:t>倍。</a:t>
          </a:r>
          <a:endParaRPr lang="zh-CN" altLang="en-US" sz="1600" kern="1200" dirty="0"/>
        </a:p>
      </dsp:txBody>
      <dsp:txXfrm>
        <a:off x="0" y="593868"/>
        <a:ext cx="8496944" cy="1124550"/>
      </dsp:txXfrm>
    </dsp:sp>
    <dsp:sp modelId="{284CDAE3-24A3-481A-808D-D237C8AE4BFB}">
      <dsp:nvSpPr>
        <dsp:cNvPr id="0" name=""/>
        <dsp:cNvSpPr/>
      </dsp:nvSpPr>
      <dsp:spPr>
        <a:xfrm>
          <a:off x="424847" y="80508"/>
          <a:ext cx="5947860" cy="7199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自然搜索结果的点击率更高   </a:t>
          </a:r>
          <a:endParaRPr lang="zh-CN" altLang="en-US" sz="1800" b="1" kern="1200" dirty="0"/>
        </a:p>
      </dsp:txBody>
      <dsp:txXfrm>
        <a:off x="459994" y="115655"/>
        <a:ext cx="5877566" cy="649705"/>
      </dsp:txXfrm>
    </dsp:sp>
    <dsp:sp modelId="{4E7894B7-9943-442D-9477-36682EB5F138}">
      <dsp:nvSpPr>
        <dsp:cNvPr id="0" name=""/>
        <dsp:cNvSpPr/>
      </dsp:nvSpPr>
      <dsp:spPr>
        <a:xfrm>
          <a:off x="0" y="2307378"/>
          <a:ext cx="8496944" cy="6504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91592"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搜索流量是“免费”的</a:t>
          </a:r>
          <a:endParaRPr lang="zh-CN" altLang="en-US" sz="1600" kern="1200" dirty="0"/>
        </a:p>
      </dsp:txBody>
      <dsp:txXfrm>
        <a:off x="0" y="2307378"/>
        <a:ext cx="8496944" cy="650475"/>
      </dsp:txXfrm>
    </dsp:sp>
    <dsp:sp modelId="{BF514CDD-D7BA-42BC-852A-8B610351ED2C}">
      <dsp:nvSpPr>
        <dsp:cNvPr id="0" name=""/>
        <dsp:cNvSpPr/>
      </dsp:nvSpPr>
      <dsp:spPr>
        <a:xfrm>
          <a:off x="424847" y="1794018"/>
          <a:ext cx="5947860" cy="7199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高性价比</a:t>
          </a:r>
          <a:endParaRPr lang="zh-CN" altLang="en-US" sz="1800" b="1" kern="1200" dirty="0"/>
        </a:p>
      </dsp:txBody>
      <dsp:txXfrm>
        <a:off x="459994" y="1829165"/>
        <a:ext cx="5877566" cy="649705"/>
      </dsp:txXfrm>
    </dsp:sp>
    <dsp:sp modelId="{C09BA2B6-07F5-4EF3-9225-F147BE5D532E}">
      <dsp:nvSpPr>
        <dsp:cNvPr id="0" name=""/>
        <dsp:cNvSpPr/>
      </dsp:nvSpPr>
      <dsp:spPr>
        <a:xfrm>
          <a:off x="0" y="3546813"/>
          <a:ext cx="8496944" cy="65047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91592"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通常在一个搜索引擎排名靠前，在其他搜索引擎中也是相对靠前的</a:t>
          </a:r>
          <a:endParaRPr lang="zh-CN" altLang="en-US" sz="1600" kern="1200" dirty="0"/>
        </a:p>
      </dsp:txBody>
      <dsp:txXfrm>
        <a:off x="0" y="3546813"/>
        <a:ext cx="8496944" cy="650475"/>
      </dsp:txXfrm>
    </dsp:sp>
    <dsp:sp modelId="{848F1108-500B-4902-ABC5-C6D9156E7291}">
      <dsp:nvSpPr>
        <dsp:cNvPr id="0" name=""/>
        <dsp:cNvSpPr/>
      </dsp:nvSpPr>
      <dsp:spPr>
        <a:xfrm>
          <a:off x="424847" y="3033453"/>
          <a:ext cx="5947860" cy="7199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广泛性</a:t>
          </a:r>
          <a:endParaRPr lang="zh-CN" altLang="en-US" sz="1800" b="1" kern="1200" dirty="0"/>
        </a:p>
      </dsp:txBody>
      <dsp:txXfrm>
        <a:off x="459994" y="3068600"/>
        <a:ext cx="5877566" cy="649705"/>
      </dsp:txXfrm>
    </dsp:sp>
    <dsp:sp modelId="{59BA9A87-1264-44B0-91D9-71A7A85E7745}">
      <dsp:nvSpPr>
        <dsp:cNvPr id="0" name=""/>
        <dsp:cNvSpPr/>
      </dsp:nvSpPr>
      <dsp:spPr>
        <a:xfrm>
          <a:off x="0" y="4786248"/>
          <a:ext cx="8496944" cy="6504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91592"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只要不是作弊，搜索排名一旦上去，就能维持好长时间，流量源源不断。</a:t>
          </a:r>
          <a:endParaRPr lang="zh-CN" altLang="en-US" sz="1600" kern="1200" dirty="0"/>
        </a:p>
      </dsp:txBody>
      <dsp:txXfrm>
        <a:off x="0" y="4786248"/>
        <a:ext cx="8496944" cy="650475"/>
      </dsp:txXfrm>
    </dsp:sp>
    <dsp:sp modelId="{95929352-A929-4BDD-84B7-C405B30D728E}">
      <dsp:nvSpPr>
        <dsp:cNvPr id="0" name=""/>
        <dsp:cNvSpPr/>
      </dsp:nvSpPr>
      <dsp:spPr>
        <a:xfrm>
          <a:off x="424847" y="4272888"/>
          <a:ext cx="5947860" cy="7199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长期性</a:t>
          </a:r>
          <a:endParaRPr lang="zh-CN" altLang="en-US" sz="1800" b="1" kern="1200" dirty="0"/>
        </a:p>
      </dsp:txBody>
      <dsp:txXfrm>
        <a:off x="459994" y="4308035"/>
        <a:ext cx="5877566" cy="649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B71C3-794B-40C8-A6EE-AC00548CE322}">
      <dsp:nvSpPr>
        <dsp:cNvPr id="0" name=""/>
        <dsp:cNvSpPr/>
      </dsp:nvSpPr>
      <dsp:spPr>
        <a:xfrm>
          <a:off x="0" y="1018240"/>
          <a:ext cx="8496944" cy="3480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1353820" rIns="659457" bIns="113792" numCol="1" spcCol="1270" anchor="t" anchorCtr="0">
          <a:noAutofit/>
        </a:bodyPr>
        <a:lstStyle/>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dsp:txBody>
      <dsp:txXfrm>
        <a:off x="0" y="1018240"/>
        <a:ext cx="8496944" cy="3480750"/>
      </dsp:txXfrm>
    </dsp:sp>
    <dsp:sp modelId="{284CDAE3-24A3-481A-808D-D237C8AE4BFB}">
      <dsp:nvSpPr>
        <dsp:cNvPr id="0" name=""/>
        <dsp:cNvSpPr/>
      </dsp:nvSpPr>
      <dsp:spPr>
        <a:xfrm>
          <a:off x="388845" y="732685"/>
          <a:ext cx="5947860" cy="5382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具有关键字模糊搜索功能   </a:t>
          </a:r>
          <a:endParaRPr lang="zh-CN" altLang="en-US" sz="1800" b="1" kern="1200" dirty="0"/>
        </a:p>
      </dsp:txBody>
      <dsp:txXfrm>
        <a:off x="415121" y="758961"/>
        <a:ext cx="5895308" cy="485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B71C3-794B-40C8-A6EE-AC00548CE322}">
      <dsp:nvSpPr>
        <dsp:cNvPr id="0" name=""/>
        <dsp:cNvSpPr/>
      </dsp:nvSpPr>
      <dsp:spPr>
        <a:xfrm>
          <a:off x="0" y="464361"/>
          <a:ext cx="8496944" cy="83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29108" rIns="659457"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smtClean="0"/>
            <a:t>SEO</a:t>
          </a:r>
          <a:r>
            <a:rPr lang="zh-CN" altLang="en-US" sz="1600" kern="1200" dirty="0" smtClean="0"/>
            <a:t>是文火炖煮，无法第二天立见成效，要想享受到</a:t>
          </a:r>
          <a:r>
            <a:rPr lang="en-US" altLang="zh-CN" sz="1600" kern="1200" dirty="0" smtClean="0"/>
            <a:t>SEO</a:t>
          </a:r>
          <a:r>
            <a:rPr lang="zh-CN" altLang="en-US" sz="1600" kern="1200" dirty="0" smtClean="0"/>
            <a:t>优化带来的收益有时候可能要等上几个月这样较长的时间。</a:t>
          </a:r>
          <a:endParaRPr lang="zh-CN" altLang="en-US" sz="1600" kern="1200" dirty="0"/>
        </a:p>
      </dsp:txBody>
      <dsp:txXfrm>
        <a:off x="0" y="464361"/>
        <a:ext cx="8496944" cy="831600"/>
      </dsp:txXfrm>
    </dsp:sp>
    <dsp:sp modelId="{284CDAE3-24A3-481A-808D-D237C8AE4BFB}">
      <dsp:nvSpPr>
        <dsp:cNvPr id="0" name=""/>
        <dsp:cNvSpPr/>
      </dsp:nvSpPr>
      <dsp:spPr>
        <a:xfrm>
          <a:off x="424847" y="61007"/>
          <a:ext cx="5947860" cy="5657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b="1" kern="1200" smtClean="0"/>
            <a:t>见效慢</a:t>
          </a:r>
          <a:endParaRPr lang="zh-CN" altLang="en-US" sz="1800" b="1" kern="1200" dirty="0"/>
        </a:p>
      </dsp:txBody>
      <dsp:txXfrm>
        <a:off x="452463" y="88623"/>
        <a:ext cx="5892628" cy="510482"/>
      </dsp:txXfrm>
    </dsp:sp>
    <dsp:sp modelId="{4E7894B7-9943-442D-9477-36682EB5F138}">
      <dsp:nvSpPr>
        <dsp:cNvPr id="0" name=""/>
        <dsp:cNvSpPr/>
      </dsp:nvSpPr>
      <dsp:spPr>
        <a:xfrm>
          <a:off x="0" y="1758715"/>
          <a:ext cx="8496944" cy="831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29108"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搜索算法每年都在发生变化，一旦发生变化网站不可避免的受到影响。而且具有无法预知排名和访问量的缺点。</a:t>
          </a:r>
          <a:endParaRPr lang="zh-CN" altLang="en-US" sz="1600" kern="1200" dirty="0"/>
        </a:p>
      </dsp:txBody>
      <dsp:txXfrm>
        <a:off x="0" y="1758715"/>
        <a:ext cx="8496944" cy="831600"/>
      </dsp:txXfrm>
    </dsp:sp>
    <dsp:sp modelId="{BF514CDD-D7BA-42BC-852A-8B610351ED2C}">
      <dsp:nvSpPr>
        <dsp:cNvPr id="0" name=""/>
        <dsp:cNvSpPr/>
      </dsp:nvSpPr>
      <dsp:spPr>
        <a:xfrm>
          <a:off x="424847" y="1355361"/>
          <a:ext cx="5947860" cy="5657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b="1" kern="1200" dirty="0" smtClean="0"/>
            <a:t>不可预测性</a:t>
          </a:r>
          <a:r>
            <a:rPr lang="en-US" altLang="zh-CN" sz="1800" b="1" kern="1200" dirty="0" smtClean="0"/>
            <a:t>,</a:t>
          </a:r>
          <a:r>
            <a:rPr lang="zh-CN" altLang="en-US" sz="1800" b="1" kern="1200" dirty="0" smtClean="0"/>
            <a:t>不稳定</a:t>
          </a:r>
          <a:endParaRPr lang="zh-CN" altLang="en-US" sz="1800" b="1" kern="1200" dirty="0"/>
        </a:p>
      </dsp:txBody>
      <dsp:txXfrm>
        <a:off x="452463" y="1382977"/>
        <a:ext cx="5892628" cy="510482"/>
      </dsp:txXfrm>
    </dsp:sp>
    <dsp:sp modelId="{C09BA2B6-07F5-4EF3-9225-F147BE5D532E}">
      <dsp:nvSpPr>
        <dsp:cNvPr id="0" name=""/>
        <dsp:cNvSpPr/>
      </dsp:nvSpPr>
      <dsp:spPr>
        <a:xfrm>
          <a:off x="0" y="3053070"/>
          <a:ext cx="8496944" cy="110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29108"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由于不但要寻找相关的外部链接，同时还要对网站从结构乃至内容上精雕细琢甚至需要对网站做出较大改动</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以改善网站对关键间的相关性及设计结构的合理性。因此显得比较烦琐。</a:t>
          </a:r>
          <a:endParaRPr lang="zh-CN" altLang="en-US" sz="1600" kern="1200" dirty="0"/>
        </a:p>
      </dsp:txBody>
      <dsp:txXfrm>
        <a:off x="0" y="3053070"/>
        <a:ext cx="8496944" cy="1108800"/>
      </dsp:txXfrm>
    </dsp:sp>
    <dsp:sp modelId="{848F1108-500B-4902-ABC5-C6D9156E7291}">
      <dsp:nvSpPr>
        <dsp:cNvPr id="0" name=""/>
        <dsp:cNvSpPr/>
      </dsp:nvSpPr>
      <dsp:spPr>
        <a:xfrm>
          <a:off x="424847" y="2649715"/>
          <a:ext cx="5947860" cy="5657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b="1" kern="1200" smtClean="0"/>
            <a:t>操作复杂</a:t>
          </a:r>
          <a:endParaRPr lang="zh-CN" altLang="en-US" sz="1800" b="1" kern="1200" dirty="0"/>
        </a:p>
      </dsp:txBody>
      <dsp:txXfrm>
        <a:off x="452463" y="2677331"/>
        <a:ext cx="5892628" cy="510482"/>
      </dsp:txXfrm>
    </dsp:sp>
    <dsp:sp modelId="{59BA9A87-1264-44B0-91D9-71A7A85E7745}">
      <dsp:nvSpPr>
        <dsp:cNvPr id="0" name=""/>
        <dsp:cNvSpPr/>
      </dsp:nvSpPr>
      <dsp:spPr>
        <a:xfrm>
          <a:off x="0" y="4624624"/>
          <a:ext cx="8496944" cy="83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29108" rIns="659457"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smtClean="0"/>
            <a:t>SEO</a:t>
          </a:r>
          <a:r>
            <a:rPr lang="zh-CN" altLang="en-US" sz="1600" kern="1200" smtClean="0"/>
            <a:t>优化最初以低成本优势吸引人们眼球但随着搜索引擎对其排名系统的不断改进</a:t>
          </a:r>
          <a:r>
            <a:rPr lang="en-US" altLang="zh-CN" sz="1600" kern="1200" smtClean="0"/>
            <a:t>SEO</a:t>
          </a:r>
          <a:r>
            <a:rPr lang="zh-CN" altLang="en-US" sz="1600" kern="1200" smtClean="0"/>
            <a:t>的成本亦愈来愈高这一点在热门关键词上表现最为明显。</a:t>
          </a:r>
          <a:endParaRPr lang="zh-CN" altLang="en-US" sz="1600" kern="1200"/>
        </a:p>
      </dsp:txBody>
      <dsp:txXfrm>
        <a:off x="0" y="4624624"/>
        <a:ext cx="8496944" cy="831600"/>
      </dsp:txXfrm>
    </dsp:sp>
    <dsp:sp modelId="{95929352-A929-4BDD-84B7-C405B30D728E}">
      <dsp:nvSpPr>
        <dsp:cNvPr id="0" name=""/>
        <dsp:cNvSpPr/>
      </dsp:nvSpPr>
      <dsp:spPr>
        <a:xfrm>
          <a:off x="424847" y="4221270"/>
          <a:ext cx="5947860" cy="56571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b="1" kern="1200" smtClean="0"/>
            <a:t>成本增髙</a:t>
          </a:r>
          <a:endParaRPr lang="zh-CN" altLang="en-US" sz="1800" b="1" kern="1200" dirty="0"/>
        </a:p>
      </dsp:txBody>
      <dsp:txXfrm>
        <a:off x="452463" y="4248886"/>
        <a:ext cx="5892628" cy="510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B71C3-794B-40C8-A6EE-AC00548CE322}">
      <dsp:nvSpPr>
        <dsp:cNvPr id="0" name=""/>
        <dsp:cNvSpPr/>
      </dsp:nvSpPr>
      <dsp:spPr>
        <a:xfrm>
          <a:off x="0" y="529843"/>
          <a:ext cx="8496944" cy="850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搜索引擎对付费广告的评审和通过一般最多只需几天而已因而能够起到立竿见影的效果</a:t>
          </a:r>
          <a:endParaRPr lang="zh-CN" altLang="en-US" sz="1600" kern="1200" dirty="0"/>
        </a:p>
      </dsp:txBody>
      <dsp:txXfrm>
        <a:off x="0" y="529843"/>
        <a:ext cx="8496944" cy="850500"/>
      </dsp:txXfrm>
    </dsp:sp>
    <dsp:sp modelId="{284CDAE3-24A3-481A-808D-D237C8AE4BFB}">
      <dsp:nvSpPr>
        <dsp:cNvPr id="0" name=""/>
        <dsp:cNvSpPr/>
      </dsp:nvSpPr>
      <dsp:spPr>
        <a:xfrm>
          <a:off x="424847" y="89820"/>
          <a:ext cx="5947860" cy="6171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效果立竿见影</a:t>
          </a:r>
          <a:endParaRPr lang="zh-CN" altLang="en-US" sz="1800" b="1" kern="1200" dirty="0"/>
        </a:p>
      </dsp:txBody>
      <dsp:txXfrm>
        <a:off x="454973" y="119946"/>
        <a:ext cx="5887608" cy="556890"/>
      </dsp:txXfrm>
    </dsp:sp>
    <dsp:sp modelId="{4E7894B7-9943-442D-9477-36682EB5F138}">
      <dsp:nvSpPr>
        <dsp:cNvPr id="0" name=""/>
        <dsp:cNvSpPr/>
      </dsp:nvSpPr>
      <dsp:spPr>
        <a:xfrm>
          <a:off x="0" y="1885166"/>
          <a:ext cx="8496944"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付费广告的访问量、广告排名和广告效果比</a:t>
          </a:r>
          <a:r>
            <a:rPr lang="en-US" altLang="zh-CN" sz="1600" kern="1200" dirty="0" smtClean="0"/>
            <a:t>SEO</a:t>
          </a:r>
          <a:r>
            <a:rPr lang="zh-CN" altLang="en-US" sz="1600" kern="1200" dirty="0" smtClean="0"/>
            <a:t>更具稳定性和可预知性</a:t>
          </a:r>
          <a:endParaRPr lang="zh-CN" altLang="en-US" sz="1600" kern="1200" dirty="0"/>
        </a:p>
      </dsp:txBody>
      <dsp:txXfrm>
        <a:off x="0" y="1885166"/>
        <a:ext cx="8496944" cy="604800"/>
      </dsp:txXfrm>
    </dsp:sp>
    <dsp:sp modelId="{BF514CDD-D7BA-42BC-852A-8B610351ED2C}">
      <dsp:nvSpPr>
        <dsp:cNvPr id="0" name=""/>
        <dsp:cNvSpPr/>
      </dsp:nvSpPr>
      <dsp:spPr>
        <a:xfrm>
          <a:off x="424847" y="1445143"/>
          <a:ext cx="5947860" cy="6171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稳定、可预知</a:t>
          </a:r>
          <a:endParaRPr lang="zh-CN" altLang="en-US" sz="1800" b="1" kern="1200" dirty="0"/>
        </a:p>
      </dsp:txBody>
      <dsp:txXfrm>
        <a:off x="454973" y="1475269"/>
        <a:ext cx="5887608" cy="556890"/>
      </dsp:txXfrm>
    </dsp:sp>
    <dsp:sp modelId="{C09BA2B6-07F5-4EF3-9225-F147BE5D532E}">
      <dsp:nvSpPr>
        <dsp:cNvPr id="0" name=""/>
        <dsp:cNvSpPr/>
      </dsp:nvSpPr>
      <dsp:spPr>
        <a:xfrm>
          <a:off x="0" y="2994788"/>
          <a:ext cx="8496944" cy="10773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广告主只需调整竞标价格就可以轻松地控制广告排名省去了通过</a:t>
          </a:r>
          <a:r>
            <a:rPr lang="en-US" altLang="zh-CN" sz="1600" kern="1200" dirty="0" smtClean="0"/>
            <a:t>SEO</a:t>
          </a:r>
          <a:r>
            <a:rPr lang="zh-CN" altLang="en-US" sz="1600" kern="1200" dirty="0" smtClean="0"/>
            <a:t>寻找链接、交换链接等繁复的工作。只要肯花钱甚至名列前茅都是轻而易举的。   </a:t>
          </a:r>
          <a:endParaRPr lang="zh-CN" altLang="en-US" sz="1600" kern="1200" dirty="0"/>
        </a:p>
      </dsp:txBody>
      <dsp:txXfrm>
        <a:off x="0" y="2994788"/>
        <a:ext cx="8496944" cy="1077300"/>
      </dsp:txXfrm>
    </dsp:sp>
    <dsp:sp modelId="{848F1108-500B-4902-ABC5-C6D9156E7291}">
      <dsp:nvSpPr>
        <dsp:cNvPr id="0" name=""/>
        <dsp:cNvSpPr/>
      </dsp:nvSpPr>
      <dsp:spPr>
        <a:xfrm>
          <a:off x="424847" y="2554765"/>
          <a:ext cx="5947860" cy="6171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操作简单   </a:t>
          </a:r>
          <a:endParaRPr lang="zh-CN" altLang="en-US" sz="1800" b="1" kern="1200" dirty="0"/>
        </a:p>
      </dsp:txBody>
      <dsp:txXfrm>
        <a:off x="454973" y="2584891"/>
        <a:ext cx="5887608" cy="556890"/>
      </dsp:txXfrm>
    </dsp:sp>
    <dsp:sp modelId="{59BA9A87-1264-44B0-91D9-71A7A85E7745}">
      <dsp:nvSpPr>
        <dsp:cNvPr id="0" name=""/>
        <dsp:cNvSpPr/>
      </dsp:nvSpPr>
      <dsp:spPr>
        <a:xfrm>
          <a:off x="0" y="4576911"/>
          <a:ext cx="8496944" cy="8505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通过付费广告可对广告的客户转化率进行跟踪进而调整关键词使广告取得最大绩效</a:t>
          </a:r>
          <a:endParaRPr lang="zh-CN" altLang="en-US" sz="1600" kern="1200" dirty="0"/>
        </a:p>
      </dsp:txBody>
      <dsp:txXfrm>
        <a:off x="0" y="4576911"/>
        <a:ext cx="8496944" cy="850500"/>
      </dsp:txXfrm>
    </dsp:sp>
    <dsp:sp modelId="{95929352-A929-4BDD-84B7-C405B30D728E}">
      <dsp:nvSpPr>
        <dsp:cNvPr id="0" name=""/>
        <dsp:cNvSpPr/>
      </dsp:nvSpPr>
      <dsp:spPr>
        <a:xfrm>
          <a:off x="424847" y="4136888"/>
          <a:ext cx="5947860" cy="6171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评测简便   </a:t>
          </a:r>
          <a:endParaRPr lang="zh-CN" altLang="en-US" sz="1800" b="1" kern="1200" dirty="0"/>
        </a:p>
      </dsp:txBody>
      <dsp:txXfrm>
        <a:off x="454973" y="4167014"/>
        <a:ext cx="5887608" cy="556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B71C3-794B-40C8-A6EE-AC00548CE322}">
      <dsp:nvSpPr>
        <dsp:cNvPr id="0" name=""/>
        <dsp:cNvSpPr/>
      </dsp:nvSpPr>
      <dsp:spPr>
        <a:xfrm>
          <a:off x="0" y="529843"/>
          <a:ext cx="8496944" cy="10773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这种广告方式的盛行决定了其在竞争上的激烈性。供不应求的市场局面亦使广告点击价格水涨船高。热门关键词的每次点击价格往往高达五六元这是没有一定实力的公司所不能承受得起的</a:t>
          </a:r>
          <a:endParaRPr lang="zh-CN" altLang="en-US" sz="1600" kern="1200" dirty="0"/>
        </a:p>
      </dsp:txBody>
      <dsp:txXfrm>
        <a:off x="0" y="529843"/>
        <a:ext cx="8496944" cy="1077300"/>
      </dsp:txXfrm>
    </dsp:sp>
    <dsp:sp modelId="{284CDAE3-24A3-481A-808D-D237C8AE4BFB}">
      <dsp:nvSpPr>
        <dsp:cNvPr id="0" name=""/>
        <dsp:cNvSpPr/>
      </dsp:nvSpPr>
      <dsp:spPr>
        <a:xfrm>
          <a:off x="424847" y="89820"/>
          <a:ext cx="5947860" cy="6171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价格昂贵   </a:t>
          </a:r>
          <a:endParaRPr lang="zh-CN" altLang="en-US" sz="1800" b="1" kern="1200" dirty="0"/>
        </a:p>
      </dsp:txBody>
      <dsp:txXfrm>
        <a:off x="454973" y="119946"/>
        <a:ext cx="5887608" cy="556890"/>
      </dsp:txXfrm>
    </dsp:sp>
    <dsp:sp modelId="{4E7894B7-9943-442D-9477-36682EB5F138}">
      <dsp:nvSpPr>
        <dsp:cNvPr id="0" name=""/>
        <dsp:cNvSpPr/>
      </dsp:nvSpPr>
      <dsp:spPr>
        <a:xfrm>
          <a:off x="0" y="2111965"/>
          <a:ext cx="8496944"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从目前看原本按效果付费的优势正变成它的一大缺陷</a:t>
          </a:r>
          <a:endParaRPr lang="zh-CN" altLang="en-US" sz="1600" kern="1200" dirty="0"/>
        </a:p>
      </dsp:txBody>
      <dsp:txXfrm>
        <a:off x="0" y="2111965"/>
        <a:ext cx="8496944" cy="604800"/>
      </dsp:txXfrm>
    </dsp:sp>
    <dsp:sp modelId="{BF514CDD-D7BA-42BC-852A-8B610351ED2C}">
      <dsp:nvSpPr>
        <dsp:cNvPr id="0" name=""/>
        <dsp:cNvSpPr/>
      </dsp:nvSpPr>
      <dsp:spPr>
        <a:xfrm>
          <a:off x="424847" y="1671943"/>
          <a:ext cx="5947860" cy="6171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点击欺诈</a:t>
          </a:r>
          <a:endParaRPr lang="zh-CN" altLang="en-US" sz="1800" b="1" kern="1200" dirty="0"/>
        </a:p>
      </dsp:txBody>
      <dsp:txXfrm>
        <a:off x="454973" y="1702069"/>
        <a:ext cx="5887608" cy="556890"/>
      </dsp:txXfrm>
    </dsp:sp>
    <dsp:sp modelId="{C09BA2B6-07F5-4EF3-9225-F147BE5D532E}">
      <dsp:nvSpPr>
        <dsp:cNvPr id="0" name=""/>
        <dsp:cNvSpPr/>
      </dsp:nvSpPr>
      <dsp:spPr>
        <a:xfrm>
          <a:off x="0" y="3221588"/>
          <a:ext cx="8496944" cy="850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一般來说广告只针对具体的某个搜索引擎或网站。向一家搜索引擎或网站付费，只能得到那家的网站排名，而不能影响其他的搜索引擎</a:t>
          </a:r>
          <a:endParaRPr lang="zh-CN" altLang="en-US" sz="1600" kern="1200" dirty="0"/>
        </a:p>
      </dsp:txBody>
      <dsp:txXfrm>
        <a:off x="0" y="3221588"/>
        <a:ext cx="8496944" cy="850500"/>
      </dsp:txXfrm>
    </dsp:sp>
    <dsp:sp modelId="{848F1108-500B-4902-ABC5-C6D9156E7291}">
      <dsp:nvSpPr>
        <dsp:cNvPr id="0" name=""/>
        <dsp:cNvSpPr/>
      </dsp:nvSpPr>
      <dsp:spPr>
        <a:xfrm>
          <a:off x="424847" y="2781565"/>
          <a:ext cx="5947860" cy="6171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范围窄</a:t>
          </a:r>
          <a:endParaRPr lang="zh-CN" altLang="en-US" sz="1800" b="1" kern="1200" dirty="0"/>
        </a:p>
      </dsp:txBody>
      <dsp:txXfrm>
        <a:off x="454973" y="2811691"/>
        <a:ext cx="5887608" cy="556890"/>
      </dsp:txXfrm>
    </dsp:sp>
    <dsp:sp modelId="{59BA9A87-1264-44B0-91D9-71A7A85E7745}">
      <dsp:nvSpPr>
        <dsp:cNvPr id="0" name=""/>
        <dsp:cNvSpPr/>
      </dsp:nvSpPr>
      <dsp:spPr>
        <a:xfrm>
          <a:off x="0" y="4576911"/>
          <a:ext cx="8496944" cy="8505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由于涉及的不是网站本身的改变，因此一旦广告费用花完关键词在相关位置立即消失。因此如果想要维持排名广告主必须续费</a:t>
          </a:r>
          <a:endParaRPr lang="zh-CN" altLang="en-US" sz="1600" kern="1200" dirty="0"/>
        </a:p>
      </dsp:txBody>
      <dsp:txXfrm>
        <a:off x="0" y="4576911"/>
        <a:ext cx="8496944" cy="850500"/>
      </dsp:txXfrm>
    </dsp:sp>
    <dsp:sp modelId="{95929352-A929-4BDD-84B7-C405B30D728E}">
      <dsp:nvSpPr>
        <dsp:cNvPr id="0" name=""/>
        <dsp:cNvSpPr/>
      </dsp:nvSpPr>
      <dsp:spPr>
        <a:xfrm>
          <a:off x="424847" y="4136888"/>
          <a:ext cx="5947860" cy="6171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zh-CN" altLang="en-US" sz="1800" kern="1200" dirty="0" smtClean="0"/>
            <a:t>效果不持久   </a:t>
          </a:r>
          <a:endParaRPr lang="zh-CN" altLang="en-US" sz="1800" b="1" kern="1200" dirty="0"/>
        </a:p>
      </dsp:txBody>
      <dsp:txXfrm>
        <a:off x="454973" y="4167014"/>
        <a:ext cx="5887608" cy="556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C9F6C-3860-454A-B3BD-3F1464EE93A7}">
      <dsp:nvSpPr>
        <dsp:cNvPr id="0" name=""/>
        <dsp:cNvSpPr/>
      </dsp:nvSpPr>
      <dsp:spPr>
        <a:xfrm>
          <a:off x="1851818" y="0"/>
          <a:ext cx="4525963" cy="4525963"/>
        </a:xfrm>
        <a:prstGeom prst="ellipse">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1" kern="1200" dirty="0" smtClean="0"/>
            <a:t>网站运营</a:t>
          </a:r>
          <a:endParaRPr lang="zh-CN" altLang="en-US" sz="1800" b="1" kern="1200" dirty="0"/>
        </a:p>
      </dsp:txBody>
      <dsp:txXfrm>
        <a:off x="3482070" y="226298"/>
        <a:ext cx="1265459" cy="678894"/>
      </dsp:txXfrm>
    </dsp:sp>
    <dsp:sp modelId="{01964555-8BF9-4341-BA6A-B88EEFF9F3C4}">
      <dsp:nvSpPr>
        <dsp:cNvPr id="0" name=""/>
        <dsp:cNvSpPr/>
      </dsp:nvSpPr>
      <dsp:spPr>
        <a:xfrm>
          <a:off x="2304414" y="905192"/>
          <a:ext cx="3620770" cy="3620770"/>
        </a:xfrm>
        <a:prstGeom prst="ellipse">
          <a:avLst/>
        </a:prstGeom>
        <a:gradFill rotWithShape="0">
          <a:gsLst>
            <a:gs pos="0">
              <a:schemeClr val="accent5">
                <a:hueOff val="-3311292"/>
                <a:satOff val="13270"/>
                <a:lumOff val="2876"/>
                <a:alphaOff val="0"/>
                <a:tint val="30000"/>
                <a:satMod val="250000"/>
              </a:schemeClr>
            </a:gs>
            <a:gs pos="72000">
              <a:schemeClr val="accent5">
                <a:hueOff val="-3311292"/>
                <a:satOff val="13270"/>
                <a:lumOff val="2876"/>
                <a:alphaOff val="0"/>
                <a:tint val="75000"/>
                <a:satMod val="210000"/>
              </a:schemeClr>
            </a:gs>
            <a:gs pos="100000">
              <a:schemeClr val="accent5">
                <a:hueOff val="-3311292"/>
                <a:satOff val="13270"/>
                <a:lumOff val="2876"/>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1" kern="1200" dirty="0" smtClean="0"/>
            <a:t>网站推广</a:t>
          </a:r>
          <a:endParaRPr lang="zh-CN" altLang="en-US" sz="1800" b="1" kern="1200" dirty="0"/>
        </a:p>
      </dsp:txBody>
      <dsp:txXfrm>
        <a:off x="3482070" y="1122438"/>
        <a:ext cx="1265459" cy="651738"/>
      </dsp:txXfrm>
    </dsp:sp>
    <dsp:sp modelId="{AB2A7F06-733F-4615-9A30-C67937D33E67}">
      <dsp:nvSpPr>
        <dsp:cNvPr id="0" name=""/>
        <dsp:cNvSpPr/>
      </dsp:nvSpPr>
      <dsp:spPr>
        <a:xfrm>
          <a:off x="2757011" y="1810385"/>
          <a:ext cx="2715577" cy="2715577"/>
        </a:xfrm>
        <a:prstGeom prst="ellipse">
          <a:avLst/>
        </a:prstGeom>
        <a:gradFill rotWithShape="0">
          <a:gsLst>
            <a:gs pos="0">
              <a:schemeClr val="accent5">
                <a:hueOff val="-6622584"/>
                <a:satOff val="26541"/>
                <a:lumOff val="5752"/>
                <a:alphaOff val="0"/>
                <a:tint val="30000"/>
                <a:satMod val="250000"/>
              </a:schemeClr>
            </a:gs>
            <a:gs pos="72000">
              <a:schemeClr val="accent5">
                <a:hueOff val="-6622584"/>
                <a:satOff val="26541"/>
                <a:lumOff val="5752"/>
                <a:alphaOff val="0"/>
                <a:tint val="75000"/>
                <a:satMod val="210000"/>
              </a:schemeClr>
            </a:gs>
            <a:gs pos="100000">
              <a:schemeClr val="accent5">
                <a:hueOff val="-6622584"/>
                <a:satOff val="26541"/>
                <a:lumOff val="5752"/>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t>SEM</a:t>
          </a:r>
          <a:endParaRPr lang="zh-CN" altLang="en-US" sz="1800" b="1" kern="1200" dirty="0"/>
        </a:p>
      </dsp:txBody>
      <dsp:txXfrm>
        <a:off x="3482070" y="2014053"/>
        <a:ext cx="1265459" cy="611005"/>
      </dsp:txXfrm>
    </dsp:sp>
    <dsp:sp modelId="{594CD96B-001F-4B6C-AA84-D05B8A5892D8}">
      <dsp:nvSpPr>
        <dsp:cNvPr id="0" name=""/>
        <dsp:cNvSpPr/>
      </dsp:nvSpPr>
      <dsp:spPr>
        <a:xfrm>
          <a:off x="3209607" y="2715577"/>
          <a:ext cx="1810385" cy="1810385"/>
        </a:xfrm>
        <a:prstGeom prst="ellipse">
          <a:avLst/>
        </a:prstGeom>
        <a:gradFill rotWithShape="0">
          <a:gsLst>
            <a:gs pos="0">
              <a:schemeClr val="accent5">
                <a:hueOff val="-9933876"/>
                <a:satOff val="39811"/>
                <a:lumOff val="8628"/>
                <a:alphaOff val="0"/>
                <a:tint val="30000"/>
                <a:satMod val="250000"/>
              </a:schemeClr>
            </a:gs>
            <a:gs pos="72000">
              <a:schemeClr val="accent5">
                <a:hueOff val="-9933876"/>
                <a:satOff val="39811"/>
                <a:lumOff val="8628"/>
                <a:alphaOff val="0"/>
                <a:tint val="75000"/>
                <a:satMod val="210000"/>
              </a:schemeClr>
            </a:gs>
            <a:gs pos="100000">
              <a:schemeClr val="accent5">
                <a:hueOff val="-9933876"/>
                <a:satOff val="39811"/>
                <a:lumOff val="8628"/>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t>SEO</a:t>
          </a:r>
          <a:endParaRPr lang="zh-CN" altLang="en-US" sz="1800" b="1" kern="1200" dirty="0"/>
        </a:p>
      </dsp:txBody>
      <dsp:txXfrm>
        <a:off x="3474732" y="3168174"/>
        <a:ext cx="1280135" cy="9051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0661A-4D91-4A79-865A-D9BFEA57F463}">
      <dsp:nvSpPr>
        <dsp:cNvPr id="0" name=""/>
        <dsp:cNvSpPr/>
      </dsp:nvSpPr>
      <dsp:spPr>
        <a:xfrm>
          <a:off x="2251866" y="558065"/>
          <a:ext cx="3725867" cy="3725867"/>
        </a:xfrm>
        <a:prstGeom prst="blockArc">
          <a:avLst>
            <a:gd name="adj1" fmla="val 11880000"/>
            <a:gd name="adj2" fmla="val 16200000"/>
            <a:gd name="adj3" fmla="val 4642"/>
          </a:avLst>
        </a:prstGeom>
        <a:solidFill>
          <a:schemeClr val="accent6">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90DCCB27-B180-449D-BD78-E8CBC91DAA16}">
      <dsp:nvSpPr>
        <dsp:cNvPr id="0" name=""/>
        <dsp:cNvSpPr/>
      </dsp:nvSpPr>
      <dsp:spPr>
        <a:xfrm>
          <a:off x="2251866" y="558065"/>
          <a:ext cx="3725867" cy="3725867"/>
        </a:xfrm>
        <a:prstGeom prst="blockArc">
          <a:avLst>
            <a:gd name="adj1" fmla="val 7560000"/>
            <a:gd name="adj2" fmla="val 11880000"/>
            <a:gd name="adj3" fmla="val 4642"/>
          </a:avLst>
        </a:prstGeom>
        <a:solidFill>
          <a:schemeClr val="accent5">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D0868750-F6B4-42EC-98D3-2B26989B0312}">
      <dsp:nvSpPr>
        <dsp:cNvPr id="0" name=""/>
        <dsp:cNvSpPr/>
      </dsp:nvSpPr>
      <dsp:spPr>
        <a:xfrm>
          <a:off x="2251866" y="558065"/>
          <a:ext cx="3725867" cy="3725867"/>
        </a:xfrm>
        <a:prstGeom prst="blockArc">
          <a:avLst>
            <a:gd name="adj1" fmla="val 3240000"/>
            <a:gd name="adj2" fmla="val 7560000"/>
            <a:gd name="adj3" fmla="val 4642"/>
          </a:avLst>
        </a:prstGeom>
        <a:solidFill>
          <a:schemeClr val="accent4">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A092C8C9-CB1D-4C5F-B577-916DA85A68ED}">
      <dsp:nvSpPr>
        <dsp:cNvPr id="0" name=""/>
        <dsp:cNvSpPr/>
      </dsp:nvSpPr>
      <dsp:spPr>
        <a:xfrm>
          <a:off x="2251866" y="558065"/>
          <a:ext cx="3725867" cy="3725867"/>
        </a:xfrm>
        <a:prstGeom prst="blockArc">
          <a:avLst>
            <a:gd name="adj1" fmla="val 20520000"/>
            <a:gd name="adj2" fmla="val 3240000"/>
            <a:gd name="adj3" fmla="val 4642"/>
          </a:avLst>
        </a:prstGeom>
        <a:solidFill>
          <a:schemeClr val="accent3">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8A4739AB-26FF-4287-94E2-84ABF2BAC224}">
      <dsp:nvSpPr>
        <dsp:cNvPr id="0" name=""/>
        <dsp:cNvSpPr/>
      </dsp:nvSpPr>
      <dsp:spPr>
        <a:xfrm>
          <a:off x="2251866" y="558065"/>
          <a:ext cx="3725867" cy="3725867"/>
        </a:xfrm>
        <a:prstGeom prst="blockArc">
          <a:avLst>
            <a:gd name="adj1" fmla="val 16200000"/>
            <a:gd name="adj2" fmla="val 20520000"/>
            <a:gd name="adj3" fmla="val 4642"/>
          </a:avLst>
        </a:prstGeom>
        <a:solidFill>
          <a:schemeClr val="accent2">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A66E3B38-8B4A-40A3-B77E-201B4A626822}">
      <dsp:nvSpPr>
        <dsp:cNvPr id="0" name=""/>
        <dsp:cNvSpPr/>
      </dsp:nvSpPr>
      <dsp:spPr>
        <a:xfrm>
          <a:off x="3256880" y="1563079"/>
          <a:ext cx="1715839" cy="171583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altLang="zh-CN" sz="4100" kern="1200" dirty="0" smtClean="0"/>
            <a:t>SEO</a:t>
          </a:r>
          <a:endParaRPr lang="zh-CN" altLang="en-US" sz="4100" kern="1200" dirty="0"/>
        </a:p>
      </dsp:txBody>
      <dsp:txXfrm>
        <a:off x="3508159" y="1814358"/>
        <a:ext cx="1213281" cy="1213281"/>
      </dsp:txXfrm>
    </dsp:sp>
    <dsp:sp modelId="{34AFF885-9EDC-4CB9-BED6-E0B331D13BDF}">
      <dsp:nvSpPr>
        <dsp:cNvPr id="0" name=""/>
        <dsp:cNvSpPr/>
      </dsp:nvSpPr>
      <dsp:spPr>
        <a:xfrm>
          <a:off x="3514256" y="761"/>
          <a:ext cx="1201087" cy="120108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网站诊断</a:t>
          </a:r>
          <a:endParaRPr lang="zh-CN" altLang="en-US" sz="2000" kern="1200" dirty="0"/>
        </a:p>
      </dsp:txBody>
      <dsp:txXfrm>
        <a:off x="3690151" y="176656"/>
        <a:ext cx="849297" cy="849297"/>
      </dsp:txXfrm>
    </dsp:sp>
    <dsp:sp modelId="{89F02C90-847F-4DF6-BA55-B160DC95BDDD}">
      <dsp:nvSpPr>
        <dsp:cNvPr id="0" name=""/>
        <dsp:cNvSpPr/>
      </dsp:nvSpPr>
      <dsp:spPr>
        <a:xfrm>
          <a:off x="5244888" y="1258139"/>
          <a:ext cx="1201087" cy="120108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关键词分析</a:t>
          </a:r>
          <a:endParaRPr lang="zh-CN" altLang="en-US" sz="2000" kern="1200" dirty="0"/>
        </a:p>
      </dsp:txBody>
      <dsp:txXfrm>
        <a:off x="5420783" y="1434034"/>
        <a:ext cx="849297" cy="849297"/>
      </dsp:txXfrm>
    </dsp:sp>
    <dsp:sp modelId="{779408A5-14A6-4A86-8EFA-616475B1A5E8}">
      <dsp:nvSpPr>
        <dsp:cNvPr id="0" name=""/>
        <dsp:cNvSpPr/>
      </dsp:nvSpPr>
      <dsp:spPr>
        <a:xfrm>
          <a:off x="4583845" y="3292619"/>
          <a:ext cx="1201087" cy="120108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站内优化</a:t>
          </a:r>
          <a:endParaRPr lang="zh-CN" altLang="en-US" sz="2000" kern="1200" dirty="0"/>
        </a:p>
      </dsp:txBody>
      <dsp:txXfrm>
        <a:off x="4759740" y="3468514"/>
        <a:ext cx="849297" cy="849297"/>
      </dsp:txXfrm>
    </dsp:sp>
    <dsp:sp modelId="{BBAFEC68-C226-432F-8F73-33BC6F736079}">
      <dsp:nvSpPr>
        <dsp:cNvPr id="0" name=""/>
        <dsp:cNvSpPr/>
      </dsp:nvSpPr>
      <dsp:spPr>
        <a:xfrm>
          <a:off x="2444666" y="3292619"/>
          <a:ext cx="1201087" cy="1201087"/>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站外优化</a:t>
          </a:r>
          <a:endParaRPr lang="zh-CN" altLang="en-US" sz="2000" kern="1200" dirty="0"/>
        </a:p>
      </dsp:txBody>
      <dsp:txXfrm>
        <a:off x="2620561" y="3468514"/>
        <a:ext cx="849297" cy="849297"/>
      </dsp:txXfrm>
    </dsp:sp>
    <dsp:sp modelId="{642050F8-9DDE-475B-A8CA-F861B16BE7EA}">
      <dsp:nvSpPr>
        <dsp:cNvPr id="0" name=""/>
        <dsp:cNvSpPr/>
      </dsp:nvSpPr>
      <dsp:spPr>
        <a:xfrm>
          <a:off x="1783623" y="1258139"/>
          <a:ext cx="1201087" cy="1201087"/>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效果监测</a:t>
          </a:r>
          <a:endParaRPr lang="zh-CN" altLang="en-US" sz="2000" kern="1200" dirty="0"/>
        </a:p>
      </dsp:txBody>
      <dsp:txXfrm>
        <a:off x="1959518" y="1434034"/>
        <a:ext cx="849297" cy="8492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1"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2012-11-07</a:t>
            </a:fld>
            <a:endParaRPr lang="zh-CN" altLang="en-US"/>
          </a:p>
        </p:txBody>
      </p:sp>
      <p:sp>
        <p:nvSpPr>
          <p:cNvPr id="5" name="页脚占位符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C:\Users\think\Desktop\Google_Working_on_8220Instant_Search8221_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068960"/>
            <a:ext cx="3173207" cy="237626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think\Desktop\b_1243698104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3" y="2708920"/>
            <a:ext cx="3510123" cy="263488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think\Desktop\素材\seo-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503" y="2968965"/>
            <a:ext cx="3109657" cy="2332243"/>
          </a:xfrm>
          <a:prstGeom prst="rect">
            <a:avLst/>
          </a:prstGeom>
          <a:noFill/>
          <a:extLst>
            <a:ext uri="{909E8E84-426E-40DD-AFC4-6F175D3DCCD1}">
              <a14:hiddenFill xmlns:a14="http://schemas.microsoft.com/office/drawing/2010/main">
                <a:solidFill>
                  <a:srgbClr val="FFFFFF"/>
                </a:solidFill>
              </a14:hiddenFill>
            </a:ext>
          </a:extLst>
        </p:spPr>
      </p:pic>
      <p:sp>
        <p:nvSpPr>
          <p:cNvPr id="9" name="椭圆 15"/>
          <p:cNvSpPr/>
          <p:nvPr/>
        </p:nvSpPr>
        <p:spPr>
          <a:xfrm>
            <a:off x="-36512" y="4952511"/>
            <a:ext cx="9147278" cy="887029"/>
          </a:xfrm>
          <a:custGeom>
            <a:avLst/>
            <a:gdLst/>
            <a:ahLst/>
            <a:cxnLst/>
            <a:rect l="l" t="t" r="r" b="b"/>
            <a:pathLst>
              <a:path w="9144000" h="1181820">
                <a:moveTo>
                  <a:pt x="4503736" y="0"/>
                </a:moveTo>
                <a:cubicBezTo>
                  <a:pt x="6407413" y="0"/>
                  <a:pt x="8095417" y="403989"/>
                  <a:pt x="9144000" y="1027158"/>
                </a:cubicBezTo>
                <a:lnTo>
                  <a:pt x="9144000" y="1181820"/>
                </a:lnTo>
                <a:cubicBezTo>
                  <a:pt x="8096888" y="552513"/>
                  <a:pt x="6400701" y="144016"/>
                  <a:pt x="4486433" y="144016"/>
                </a:cubicBezTo>
                <a:cubicBezTo>
                  <a:pt x="2673012" y="144016"/>
                  <a:pt x="1055298" y="510606"/>
                  <a:pt x="0" y="1084233"/>
                </a:cubicBezTo>
                <a:lnTo>
                  <a:pt x="0" y="949973"/>
                </a:lnTo>
                <a:cubicBezTo>
                  <a:pt x="1054723" y="370654"/>
                  <a:pt x="2680292" y="0"/>
                  <a:pt x="4503736" y="0"/>
                </a:cubicBezTo>
                <a:close/>
              </a:path>
            </a:pathLst>
          </a:custGeom>
          <a:solidFill>
            <a:srgbClr val="F0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22"/>
          <p:cNvSpPr/>
          <p:nvPr/>
        </p:nvSpPr>
        <p:spPr>
          <a:xfrm>
            <a:off x="-11881" y="2610637"/>
            <a:ext cx="9147279" cy="911960"/>
          </a:xfrm>
          <a:custGeom>
            <a:avLst/>
            <a:gdLst/>
            <a:ahLst/>
            <a:cxnLst/>
            <a:rect l="l" t="t" r="r" b="b"/>
            <a:pathLst>
              <a:path w="9144001" h="1215037">
                <a:moveTo>
                  <a:pt x="0" y="0"/>
                </a:moveTo>
                <a:cubicBezTo>
                  <a:pt x="1044041" y="640192"/>
                  <a:pt x="2755465" y="1057166"/>
                  <a:pt x="4689494" y="1057166"/>
                </a:cubicBezTo>
                <a:cubicBezTo>
                  <a:pt x="6484806" y="1057166"/>
                  <a:pt x="8088300" y="697861"/>
                  <a:pt x="9144001" y="133798"/>
                </a:cubicBezTo>
                <a:lnTo>
                  <a:pt x="9144001" y="292702"/>
                </a:lnTo>
                <a:cubicBezTo>
                  <a:pt x="8087610" y="855887"/>
                  <a:pt x="6484419" y="1215037"/>
                  <a:pt x="4689494" y="1215037"/>
                </a:cubicBezTo>
                <a:cubicBezTo>
                  <a:pt x="2755571" y="1215037"/>
                  <a:pt x="1044228" y="798109"/>
                  <a:pt x="0" y="157591"/>
                </a:cubicBezTo>
                <a:close/>
              </a:path>
            </a:pathLst>
          </a:custGeom>
          <a:solidFill>
            <a:srgbClr val="F0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339752" y="1344672"/>
            <a:ext cx="4410182" cy="1107996"/>
          </a:xfrm>
          <a:prstGeom prst="rect">
            <a:avLst/>
          </a:prstGeom>
          <a:noFill/>
        </p:spPr>
        <p:txBody>
          <a:bodyPr wrap="none">
            <a:spAutoFit/>
          </a:bodyPr>
          <a:lstStyle/>
          <a:p>
            <a:pPr fontAlgn="auto">
              <a:spcBef>
                <a:spcPts val="0"/>
              </a:spcBef>
              <a:spcAft>
                <a:spcPts val="0"/>
              </a:spcAft>
              <a:defRPr/>
            </a:pPr>
            <a:r>
              <a:rPr lang="en-US" altLang="zh-CN" sz="6600" b="1" dirty="0">
                <a:solidFill>
                  <a:srgbClr val="00B0F0"/>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SEO</a:t>
            </a:r>
            <a:r>
              <a:rPr lang="zh-CN" altLang="en-US" sz="6600" b="1" dirty="0">
                <a:solidFill>
                  <a:srgbClr val="FC6204"/>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关键</a:t>
            </a:r>
            <a:r>
              <a:rPr lang="zh-CN" altLang="en-US" sz="6600" b="1" dirty="0" smtClean="0">
                <a:solidFill>
                  <a:srgbClr val="FC6204"/>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点</a:t>
            </a:r>
            <a:endParaRPr lang="zh-CN" altLang="en-US" sz="6600" b="1" dirty="0">
              <a:solidFill>
                <a:srgbClr val="FC6204"/>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endParaRPr>
          </a:p>
        </p:txBody>
      </p:sp>
      <p:sp>
        <p:nvSpPr>
          <p:cNvPr id="14" name="TextBox 13"/>
          <p:cNvSpPr txBox="1">
            <a:spLocks noChangeArrowheads="1"/>
          </p:cNvSpPr>
          <p:nvPr/>
        </p:nvSpPr>
        <p:spPr bwMode="auto">
          <a:xfrm>
            <a:off x="2339752" y="2725324"/>
            <a:ext cx="42413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dirty="0" smtClean="0">
                <a:solidFill>
                  <a:schemeClr val="accent6"/>
                </a:solidFill>
                <a:latin typeface="微软雅黑" pitchFamily="34" charset="-122"/>
                <a:ea typeface="微软雅黑" pitchFamily="34" charset="-122"/>
                <a:cs typeface="Tahoma" pitchFamily="34" charset="0"/>
              </a:rPr>
              <a:t>武汉厚溥科教集团</a:t>
            </a:r>
            <a:endParaRPr lang="en-US" altLang="zh-CN" sz="1600" dirty="0">
              <a:solidFill>
                <a:schemeClr val="accent6"/>
              </a:solidFill>
              <a:latin typeface="微软雅黑" pitchFamily="34" charset="-122"/>
              <a:ea typeface="微软雅黑" pitchFamily="34" charset="-122"/>
              <a:cs typeface="Tahoma" pitchFamily="34" charset="0"/>
            </a:endParaRPr>
          </a:p>
        </p:txBody>
      </p:sp>
      <p:cxnSp>
        <p:nvCxnSpPr>
          <p:cNvPr id="15" name="直接连接符 14"/>
          <p:cNvCxnSpPr/>
          <p:nvPr/>
        </p:nvCxnSpPr>
        <p:spPr>
          <a:xfrm>
            <a:off x="2379712" y="2648367"/>
            <a:ext cx="51130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 Box 62"/>
          <p:cNvSpPr txBox="1">
            <a:spLocks noChangeArrowheads="1"/>
          </p:cNvSpPr>
          <p:nvPr/>
        </p:nvSpPr>
        <p:spPr bwMode="auto">
          <a:xfrm>
            <a:off x="3995937" y="5529487"/>
            <a:ext cx="936104" cy="369332"/>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dirty="0" smtClean="0">
                <a:solidFill>
                  <a:schemeClr val="bg1">
                    <a:lumMod val="65000"/>
                  </a:schemeClr>
                </a:solidFill>
                <a:latin typeface="微软雅黑" pitchFamily="34" charset="-122"/>
                <a:ea typeface="微软雅黑" pitchFamily="34" charset="-122"/>
              </a:rPr>
              <a:t>朱海元</a:t>
            </a:r>
            <a:endParaRPr lang="en-GB" altLang="zh-CN" dirty="0">
              <a:solidFill>
                <a:schemeClr val="bg1">
                  <a:lumMod val="65000"/>
                </a:schemeClr>
              </a:solidFill>
              <a:latin typeface="微软雅黑" pitchFamily="34" charset="-122"/>
              <a:ea typeface="微软雅黑" pitchFamily="34" charset="-122"/>
            </a:endParaRPr>
          </a:p>
        </p:txBody>
      </p:sp>
      <p:pic>
        <p:nvPicPr>
          <p:cNvPr id="15362" name="Picture 2" descr="C:\Users\think\Desktop\logo.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5315" y="44624"/>
            <a:ext cx="993863" cy="110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300"/>
                                        <p:tgtEl>
                                          <p:spTgt spid="15"/>
                                        </p:tgtEl>
                                      </p:cBhvr>
                                    </p:animEffect>
                                  </p:childTnLst>
                                </p:cTn>
                              </p:par>
                            </p:childTnLst>
                          </p:cTn>
                        </p:par>
                        <p:par>
                          <p:cTn id="15" fill="hold">
                            <p:stCondLst>
                              <p:cond delay="1800"/>
                            </p:stCondLst>
                            <p:childTnLst>
                              <p:par>
                                <p:cTn id="16" presetID="1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lide(fromBottom)">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ink\Desktop\QQ截图20121106094706.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 y="2729643"/>
            <a:ext cx="5517628" cy="408373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44624"/>
            <a:ext cx="8229600" cy="1143000"/>
          </a:xfrm>
        </p:spPr>
        <p:txBody>
          <a:bodyPr>
            <a:normAutofit/>
          </a:bodyPr>
          <a:lstStyle/>
          <a:p>
            <a:pPr marL="0"/>
            <a:r>
              <a:rPr lang="zh-CN" altLang="en-US" sz="5400" b="1" dirty="0">
                <a:solidFill>
                  <a:schemeClr val="tx2">
                    <a:lumMod val="60000"/>
                    <a:lumOff val="40000"/>
                  </a:schemeClr>
                </a:solidFill>
                <a:latin typeface="+mn-lt"/>
                <a:ea typeface="+mn-ea"/>
                <a:cs typeface="+mn-cs"/>
              </a:rPr>
              <a:t>性价比高</a:t>
            </a:r>
          </a:p>
        </p:txBody>
      </p:sp>
      <p:sp>
        <p:nvSpPr>
          <p:cNvPr id="3" name="内容占位符 2"/>
          <p:cNvSpPr>
            <a:spLocks noGrp="1"/>
          </p:cNvSpPr>
          <p:nvPr>
            <p:ph idx="1"/>
          </p:nvPr>
        </p:nvSpPr>
        <p:spPr>
          <a:xfrm>
            <a:off x="3779912" y="1600204"/>
            <a:ext cx="4906888" cy="4525963"/>
          </a:xfrm>
        </p:spPr>
        <p:txBody>
          <a:bodyPr>
            <a:normAutofit/>
          </a:bodyPr>
          <a:lstStyle/>
          <a:p>
            <a:pPr marL="0" indent="0">
              <a:buNone/>
            </a:pP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绝对不是免费</a:t>
            </a:r>
            <a:r>
              <a:rPr lang="zh-CN" altLang="en-US" sz="2000" dirty="0" smtClean="0">
                <a:latin typeface="汉仪中等线简" pitchFamily="49" charset="-122"/>
                <a:ea typeface="汉仪中等线简" pitchFamily="49" charset="-122"/>
              </a:rPr>
              <a:t>的</a:t>
            </a:r>
            <a:endParaRPr lang="en-US" altLang="zh-CN" sz="2000" dirty="0">
              <a:latin typeface="汉仪中等线简" pitchFamily="49" charset="-122"/>
              <a:ea typeface="汉仪中等线简" pitchFamily="49" charset="-122"/>
            </a:endParaRPr>
          </a:p>
          <a:p>
            <a:pPr marL="0" indent="0">
              <a:buNone/>
            </a:pPr>
            <a:endParaRPr lang="en-US" altLang="zh-CN" sz="2000" dirty="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但确实是成本相对较低的</a:t>
            </a:r>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98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normAutofit/>
          </a:bodyPr>
          <a:lstStyle/>
          <a:p>
            <a:pPr indent="0"/>
            <a:r>
              <a:rPr lang="zh-CN" altLang="en-US" sz="5400" b="1" dirty="0">
                <a:solidFill>
                  <a:schemeClr val="tx2">
                    <a:lumMod val="60000"/>
                    <a:lumOff val="40000"/>
                  </a:schemeClr>
                </a:solidFill>
                <a:latin typeface="+mn-lt"/>
                <a:ea typeface="+mn-ea"/>
                <a:cs typeface="+mn-cs"/>
              </a:rPr>
              <a:t>长期有效</a:t>
            </a:r>
          </a:p>
        </p:txBody>
      </p:sp>
      <p:sp>
        <p:nvSpPr>
          <p:cNvPr id="3" name="内容占位符 2"/>
          <p:cNvSpPr>
            <a:spLocks noGrp="1"/>
          </p:cNvSpPr>
          <p:nvPr>
            <p:ph idx="1"/>
          </p:nvPr>
        </p:nvSpPr>
        <p:spPr/>
        <p:txBody>
          <a:bodyPr>
            <a:normAutofit/>
          </a:bodyPr>
          <a:lstStyle/>
          <a:p>
            <a:pPr marL="0" indent="0">
              <a:buNone/>
            </a:pPr>
            <a:r>
              <a:rPr lang="zh-CN" altLang="en-US" sz="2000" dirty="0">
                <a:latin typeface="汉仪中等线简" pitchFamily="49" charset="-122"/>
                <a:ea typeface="汉仪中等线简" pitchFamily="49" charset="-122"/>
              </a:rPr>
              <a:t>网络广告，</a:t>
            </a:r>
            <a:r>
              <a:rPr lang="en-US" altLang="zh-CN" sz="2000" dirty="0">
                <a:latin typeface="汉仪中等线简" pitchFamily="49" charset="-122"/>
                <a:ea typeface="汉仪中等线简" pitchFamily="49" charset="-122"/>
              </a:rPr>
              <a:t>PPC</a:t>
            </a:r>
            <a:r>
              <a:rPr lang="zh-CN" altLang="en-US" sz="2000" dirty="0">
                <a:latin typeface="汉仪中等线简" pitchFamily="49" charset="-122"/>
                <a:ea typeface="汉仪中等线简" pitchFamily="49" charset="-122"/>
              </a:rPr>
              <a:t>一旦停止投放，流量立即停止，只要不是作弊，搜索排名一旦上去，就能维持好长时间，流量源源不断。</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413" y="3645024"/>
            <a:ext cx="5589587" cy="315436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866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normAutofit/>
          </a:bodyPr>
          <a:lstStyle/>
          <a:p>
            <a:r>
              <a:rPr lang="zh-CN" altLang="en-US" sz="5400" b="1" dirty="0">
                <a:solidFill>
                  <a:schemeClr val="tx2">
                    <a:lumMod val="60000"/>
                    <a:lumOff val="40000"/>
                  </a:schemeClr>
                </a:solidFill>
                <a:latin typeface="+mn-lt"/>
                <a:ea typeface="+mn-ea"/>
                <a:cs typeface="+mn-cs"/>
              </a:rPr>
              <a:t>覆盖面广</a:t>
            </a:r>
          </a:p>
        </p:txBody>
      </p:sp>
      <p:sp>
        <p:nvSpPr>
          <p:cNvPr id="3" name="内容占位符 2"/>
          <p:cNvSpPr>
            <a:spLocks noGrp="1"/>
          </p:cNvSpPr>
          <p:nvPr>
            <p:ph idx="1"/>
          </p:nvPr>
        </p:nvSpPr>
        <p:spPr/>
        <p:txBody>
          <a:bodyPr>
            <a:normAutofit/>
          </a:bodyPr>
          <a:lstStyle/>
          <a:p>
            <a:pPr marL="0" indent="0">
              <a:buNone/>
            </a:pPr>
            <a:r>
              <a:rPr lang="zh-CN" altLang="en-US" sz="2000" dirty="0">
                <a:latin typeface="汉仪中等线简" pitchFamily="49" charset="-122"/>
                <a:ea typeface="汉仪中等线简" pitchFamily="49" charset="-122"/>
              </a:rPr>
              <a:t>只要不是作弊，在百度里有好的排名，一般在谷歌和搜狗等搜索引擎同样也有不错的排名。</a:t>
            </a:r>
          </a:p>
        </p:txBody>
      </p:sp>
      <p:sp>
        <p:nvSpPr>
          <p:cNvPr id="8"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10" name="组合 9"/>
          <p:cNvGrpSpPr/>
          <p:nvPr/>
        </p:nvGrpSpPr>
        <p:grpSpPr>
          <a:xfrm>
            <a:off x="6012160" y="6364762"/>
            <a:ext cx="3057430" cy="406803"/>
            <a:chOff x="6012160" y="6364762"/>
            <a:chExt cx="3057430" cy="406803"/>
          </a:xfrm>
        </p:grpSpPr>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2"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3"/>
          <p:cNvGrpSpPr>
            <a:grpSpLocks/>
          </p:cNvGrpSpPr>
          <p:nvPr/>
        </p:nvGrpSpPr>
        <p:grpSpPr bwMode="auto">
          <a:xfrm>
            <a:off x="533400" y="4549775"/>
            <a:ext cx="8388350" cy="2232025"/>
            <a:chOff x="664" y="1951"/>
            <a:chExt cx="4308" cy="2120"/>
          </a:xfrm>
        </p:grpSpPr>
        <p:sp>
          <p:nvSpPr>
            <p:cNvPr id="14" name="Freeform 4"/>
            <p:cNvSpPr>
              <a:spLocks/>
            </p:cNvSpPr>
            <p:nvPr/>
          </p:nvSpPr>
          <p:spPr bwMode="gray">
            <a:xfrm>
              <a:off x="743" y="2045"/>
              <a:ext cx="1267" cy="1938"/>
            </a:xfrm>
            <a:custGeom>
              <a:avLst/>
              <a:gdLst>
                <a:gd name="T0" fmla="*/ 1 w 1692"/>
                <a:gd name="T1" fmla="*/ 1 h 2586"/>
                <a:gd name="T2" fmla="*/ 1 w 1692"/>
                <a:gd name="T3" fmla="*/ 1 h 2586"/>
                <a:gd name="T4" fmla="*/ 1 w 1692"/>
                <a:gd name="T5" fmla="*/ 1 h 2586"/>
                <a:gd name="T6" fmla="*/ 1 w 1692"/>
                <a:gd name="T7" fmla="*/ 1 h 2586"/>
                <a:gd name="T8" fmla="*/ 1 w 1692"/>
                <a:gd name="T9" fmla="*/ 1 h 2586"/>
                <a:gd name="T10" fmla="*/ 1 w 1692"/>
                <a:gd name="T11" fmla="*/ 1 h 2586"/>
                <a:gd name="T12" fmla="*/ 1 w 1692"/>
                <a:gd name="T13" fmla="*/ 2 h 2586"/>
                <a:gd name="T14" fmla="*/ 1 w 1692"/>
                <a:gd name="T15" fmla="*/ 2 h 2586"/>
                <a:gd name="T16" fmla="*/ 1 w 1692"/>
                <a:gd name="T17" fmla="*/ 2 h 2586"/>
                <a:gd name="T18" fmla="*/ 1 w 1692"/>
                <a:gd name="T19" fmla="*/ 2 h 2586"/>
                <a:gd name="T20" fmla="*/ 1 w 1692"/>
                <a:gd name="T21" fmla="*/ 3 h 2586"/>
                <a:gd name="T22" fmla="*/ 1 w 1692"/>
                <a:gd name="T23" fmla="*/ 3 h 2586"/>
                <a:gd name="T24" fmla="*/ 1 w 1692"/>
                <a:gd name="T25" fmla="*/ 3 h 2586"/>
                <a:gd name="T26" fmla="*/ 1 w 1692"/>
                <a:gd name="T27" fmla="*/ 4 h 2586"/>
                <a:gd name="T28" fmla="*/ 2 w 1692"/>
                <a:gd name="T29" fmla="*/ 4 h 2586"/>
                <a:gd name="T30" fmla="*/ 2 w 1692"/>
                <a:gd name="T31" fmla="*/ 4 h 2586"/>
                <a:gd name="T32" fmla="*/ 2 w 1692"/>
                <a:gd name="T33" fmla="*/ 5 h 2586"/>
                <a:gd name="T34" fmla="*/ 3 w 1692"/>
                <a:gd name="T35" fmla="*/ 5 h 2586"/>
                <a:gd name="T36" fmla="*/ 3 w 1692"/>
                <a:gd name="T37" fmla="*/ 5 h 2586"/>
                <a:gd name="T38" fmla="*/ 3 w 1692"/>
                <a:gd name="T39" fmla="*/ 5 h 2586"/>
                <a:gd name="T40" fmla="*/ 3 w 1692"/>
                <a:gd name="T41" fmla="*/ 5 h 2586"/>
                <a:gd name="T42" fmla="*/ 3 w 1692"/>
                <a:gd name="T43" fmla="*/ 5 h 2586"/>
                <a:gd name="T44" fmla="*/ 3 w 1692"/>
                <a:gd name="T45" fmla="*/ 5 h 2586"/>
                <a:gd name="T46" fmla="*/ 4 w 1692"/>
                <a:gd name="T47" fmla="*/ 4 h 2586"/>
                <a:gd name="T48" fmla="*/ 4 w 1692"/>
                <a:gd name="T49" fmla="*/ 4 h 2586"/>
                <a:gd name="T50" fmla="*/ 3 w 1692"/>
                <a:gd name="T51" fmla="*/ 3 h 2586"/>
                <a:gd name="T52" fmla="*/ 3 w 1692"/>
                <a:gd name="T53" fmla="*/ 3 h 2586"/>
                <a:gd name="T54" fmla="*/ 2 w 1692"/>
                <a:gd name="T55" fmla="*/ 3 h 2586"/>
                <a:gd name="T56" fmla="*/ 2 w 1692"/>
                <a:gd name="T57" fmla="*/ 3 h 2586"/>
                <a:gd name="T58" fmla="*/ 2 w 1692"/>
                <a:gd name="T59" fmla="*/ 3 h 2586"/>
                <a:gd name="T60" fmla="*/ 1 w 1692"/>
                <a:gd name="T61" fmla="*/ 3 h 2586"/>
                <a:gd name="T62" fmla="*/ 1 w 1692"/>
                <a:gd name="T63" fmla="*/ 3 h 2586"/>
                <a:gd name="T64" fmla="*/ 1 w 1692"/>
                <a:gd name="T65" fmla="*/ 2 h 2586"/>
                <a:gd name="T66" fmla="*/ 1 w 1692"/>
                <a:gd name="T67" fmla="*/ 2 h 2586"/>
                <a:gd name="T68" fmla="*/ 1 w 1692"/>
                <a:gd name="T69" fmla="*/ 2 h 2586"/>
                <a:gd name="T70" fmla="*/ 1 w 1692"/>
                <a:gd name="T71" fmla="*/ 2 h 2586"/>
                <a:gd name="T72" fmla="*/ 1 w 1692"/>
                <a:gd name="T73" fmla="*/ 2 h 2586"/>
                <a:gd name="T74" fmla="*/ 2 w 1692"/>
                <a:gd name="T75" fmla="*/ 2 h 2586"/>
                <a:gd name="T76" fmla="*/ 2 w 1692"/>
                <a:gd name="T77" fmla="*/ 1 h 2586"/>
                <a:gd name="T78" fmla="*/ 3 w 1692"/>
                <a:gd name="T79" fmla="*/ 1 h 2586"/>
                <a:gd name="T80" fmla="*/ 3 w 1692"/>
                <a:gd name="T81" fmla="*/ 1 h 2586"/>
                <a:gd name="T82" fmla="*/ 3 w 1692"/>
                <a:gd name="T83" fmla="*/ 1 h 2586"/>
                <a:gd name="T84" fmla="*/ 3 w 1692"/>
                <a:gd name="T85" fmla="*/ 1 h 2586"/>
                <a:gd name="T86" fmla="*/ 3 w 1692"/>
                <a:gd name="T87" fmla="*/ 1 h 2586"/>
                <a:gd name="T88" fmla="*/ 3 w 1692"/>
                <a:gd name="T89" fmla="*/ 1 h 2586"/>
                <a:gd name="T90" fmla="*/ 3 w 1692"/>
                <a:gd name="T91" fmla="*/ 1 h 2586"/>
                <a:gd name="T92" fmla="*/ 3 w 1692"/>
                <a:gd name="T93" fmla="*/ 1 h 2586"/>
                <a:gd name="T94" fmla="*/ 2 w 1692"/>
                <a:gd name="T95" fmla="*/ 1 h 2586"/>
                <a:gd name="T96" fmla="*/ 2 w 1692"/>
                <a:gd name="T97" fmla="*/ 1 h 2586"/>
                <a:gd name="T98" fmla="*/ 3 w 1692"/>
                <a:gd name="T99" fmla="*/ 1 h 2586"/>
                <a:gd name="T100" fmla="*/ 3 w 1692"/>
                <a:gd name="T101" fmla="*/ 1 h 2586"/>
                <a:gd name="T102" fmla="*/ 3 w 1692"/>
                <a:gd name="T103" fmla="*/ 1 h 2586"/>
                <a:gd name="T104" fmla="*/ 3 w 1692"/>
                <a:gd name="T105" fmla="*/ 1 h 2586"/>
                <a:gd name="T106" fmla="*/ 3 w 1692"/>
                <a:gd name="T107" fmla="*/ 1 h 2586"/>
                <a:gd name="T108" fmla="*/ 3 w 1692"/>
                <a:gd name="T109" fmla="*/ 1 h 2586"/>
                <a:gd name="T110" fmla="*/ 2 w 1692"/>
                <a:gd name="T111" fmla="*/ 1 h 2586"/>
                <a:gd name="T112" fmla="*/ 2 w 1692"/>
                <a:gd name="T113" fmla="*/ 1 h 2586"/>
                <a:gd name="T114" fmla="*/ 1 w 1692"/>
                <a:gd name="T115" fmla="*/ 0 h 2586"/>
                <a:gd name="T116" fmla="*/ 1 w 1692"/>
                <a:gd name="T117" fmla="*/ 1 h 2586"/>
                <a:gd name="T118" fmla="*/ 1 w 1692"/>
                <a:gd name="T119" fmla="*/ 1 h 2586"/>
                <a:gd name="T120" fmla="*/ 1 w 1692"/>
                <a:gd name="T121" fmla="*/ 1 h 2586"/>
                <a:gd name="T122" fmla="*/ 1 w 1692"/>
                <a:gd name="T123" fmla="*/ 1 h 2586"/>
                <a:gd name="T124" fmla="*/ 1 w 1692"/>
                <a:gd name="T125" fmla="*/ 1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5" name="Freeform 5"/>
            <p:cNvSpPr>
              <a:spLocks/>
            </p:cNvSpPr>
            <p:nvPr/>
          </p:nvSpPr>
          <p:spPr bwMode="gray">
            <a:xfrm>
              <a:off x="703" y="2230"/>
              <a:ext cx="34" cy="28"/>
            </a:xfrm>
            <a:custGeom>
              <a:avLst/>
              <a:gdLst>
                <a:gd name="T0" fmla="*/ 1 w 46"/>
                <a:gd name="T1" fmla="*/ 1 h 38"/>
                <a:gd name="T2" fmla="*/ 0 w 46"/>
                <a:gd name="T3" fmla="*/ 1 h 38"/>
                <a:gd name="T4" fmla="*/ 1 w 46"/>
                <a:gd name="T5" fmla="*/ 1 h 38"/>
                <a:gd name="T6" fmla="*/ 1 w 46"/>
                <a:gd name="T7" fmla="*/ 1 h 38"/>
                <a:gd name="T8" fmla="*/ 1 w 46"/>
                <a:gd name="T9" fmla="*/ 0 h 38"/>
                <a:gd name="T10" fmla="*/ 1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6" name="Freeform 6"/>
            <p:cNvSpPr>
              <a:spLocks/>
            </p:cNvSpPr>
            <p:nvPr/>
          </p:nvSpPr>
          <p:spPr bwMode="gray">
            <a:xfrm>
              <a:off x="1010" y="2353"/>
              <a:ext cx="39" cy="32"/>
            </a:xfrm>
            <a:custGeom>
              <a:avLst/>
              <a:gdLst>
                <a:gd name="T0" fmla="*/ 2 w 52"/>
                <a:gd name="T1" fmla="*/ 0 h 44"/>
                <a:gd name="T2" fmla="*/ 2 w 52"/>
                <a:gd name="T3" fmla="*/ 1 h 44"/>
                <a:gd name="T4" fmla="*/ 2 w 52"/>
                <a:gd name="T5" fmla="*/ 1 h 44"/>
                <a:gd name="T6" fmla="*/ 2 w 52"/>
                <a:gd name="T7" fmla="*/ 1 h 44"/>
                <a:gd name="T8" fmla="*/ 2 w 52"/>
                <a:gd name="T9" fmla="*/ 1 h 44"/>
                <a:gd name="T10" fmla="*/ 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7" name="Freeform 7"/>
            <p:cNvSpPr>
              <a:spLocks/>
            </p:cNvSpPr>
            <p:nvPr/>
          </p:nvSpPr>
          <p:spPr bwMode="gray">
            <a:xfrm>
              <a:off x="1792" y="2409"/>
              <a:ext cx="98" cy="74"/>
            </a:xfrm>
            <a:custGeom>
              <a:avLst/>
              <a:gdLst>
                <a:gd name="T0" fmla="*/ 1 w 131"/>
                <a:gd name="T1" fmla="*/ 0 h 98"/>
                <a:gd name="T2" fmla="*/ 1 w 131"/>
                <a:gd name="T3" fmla="*/ 2 h 98"/>
                <a:gd name="T4" fmla="*/ 1 w 131"/>
                <a:gd name="T5" fmla="*/ 2 h 98"/>
                <a:gd name="T6" fmla="*/ 1 w 131"/>
                <a:gd name="T7" fmla="*/ 2 h 98"/>
                <a:gd name="T8" fmla="*/ 1 w 131"/>
                <a:gd name="T9" fmla="*/ 2 h 98"/>
                <a:gd name="T10" fmla="*/ 1 w 131"/>
                <a:gd name="T11" fmla="*/ 2 h 98"/>
                <a:gd name="T12" fmla="*/ 1 w 131"/>
                <a:gd name="T13" fmla="*/ 2 h 98"/>
                <a:gd name="T14" fmla="*/ 1 w 131"/>
                <a:gd name="T15" fmla="*/ 2 h 98"/>
                <a:gd name="T16" fmla="*/ 1 w 131"/>
                <a:gd name="T17" fmla="*/ 2 h 98"/>
                <a:gd name="T18" fmla="*/ 1 w 131"/>
                <a:gd name="T19" fmla="*/ 2 h 98"/>
                <a:gd name="T20" fmla="*/ 1 w 131"/>
                <a:gd name="T21" fmla="*/ 2 h 98"/>
                <a:gd name="T22" fmla="*/ 1 w 131"/>
                <a:gd name="T23" fmla="*/ 2 h 98"/>
                <a:gd name="T24" fmla="*/ 1 w 131"/>
                <a:gd name="T25" fmla="*/ 2 h 98"/>
                <a:gd name="T26" fmla="*/ 1 w 131"/>
                <a:gd name="T27" fmla="*/ 2 h 98"/>
                <a:gd name="T28" fmla="*/ 1 w 131"/>
                <a:gd name="T29" fmla="*/ 2 h 98"/>
                <a:gd name="T30" fmla="*/ 1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8" name="Freeform 8"/>
            <p:cNvSpPr>
              <a:spLocks/>
            </p:cNvSpPr>
            <p:nvPr/>
          </p:nvSpPr>
          <p:spPr bwMode="gray">
            <a:xfrm>
              <a:off x="1318" y="2793"/>
              <a:ext cx="158" cy="84"/>
            </a:xfrm>
            <a:custGeom>
              <a:avLst/>
              <a:gdLst>
                <a:gd name="T0" fmla="*/ 1 w 212"/>
                <a:gd name="T1" fmla="*/ 2 h 112"/>
                <a:gd name="T2" fmla="*/ 1 w 212"/>
                <a:gd name="T3" fmla="*/ 2 h 112"/>
                <a:gd name="T4" fmla="*/ 1 w 212"/>
                <a:gd name="T5" fmla="*/ 2 h 112"/>
                <a:gd name="T6" fmla="*/ 1 w 212"/>
                <a:gd name="T7" fmla="*/ 2 h 112"/>
                <a:gd name="T8" fmla="*/ 1 w 212"/>
                <a:gd name="T9" fmla="*/ 2 h 112"/>
                <a:gd name="T10" fmla="*/ 1 w 212"/>
                <a:gd name="T11" fmla="*/ 2 h 112"/>
                <a:gd name="T12" fmla="*/ 1 w 212"/>
                <a:gd name="T13" fmla="*/ 2 h 112"/>
                <a:gd name="T14" fmla="*/ 1 w 212"/>
                <a:gd name="T15" fmla="*/ 2 h 112"/>
                <a:gd name="T16" fmla="*/ 1 w 212"/>
                <a:gd name="T17" fmla="*/ 2 h 112"/>
                <a:gd name="T18" fmla="*/ 1 w 212"/>
                <a:gd name="T19" fmla="*/ 2 h 112"/>
                <a:gd name="T20" fmla="*/ 1 w 212"/>
                <a:gd name="T21" fmla="*/ 2 h 112"/>
                <a:gd name="T22" fmla="*/ 1 w 212"/>
                <a:gd name="T23" fmla="*/ 2 h 112"/>
                <a:gd name="T24" fmla="*/ 1 w 212"/>
                <a:gd name="T25" fmla="*/ 2 h 112"/>
                <a:gd name="T26" fmla="*/ 1 w 212"/>
                <a:gd name="T27" fmla="*/ 2 h 112"/>
                <a:gd name="T28" fmla="*/ 1 w 212"/>
                <a:gd name="T29" fmla="*/ 2 h 112"/>
                <a:gd name="T30" fmla="*/ 1 w 212"/>
                <a:gd name="T31" fmla="*/ 2 h 112"/>
                <a:gd name="T32" fmla="*/ 1 w 212"/>
                <a:gd name="T33" fmla="*/ 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9" name="Freeform 9"/>
            <p:cNvSpPr>
              <a:spLocks/>
            </p:cNvSpPr>
            <p:nvPr/>
          </p:nvSpPr>
          <p:spPr bwMode="gray">
            <a:xfrm>
              <a:off x="1448" y="2857"/>
              <a:ext cx="99" cy="41"/>
            </a:xfrm>
            <a:custGeom>
              <a:avLst/>
              <a:gdLst>
                <a:gd name="T0" fmla="*/ 1 w 133"/>
                <a:gd name="T1" fmla="*/ 0 h 54"/>
                <a:gd name="T2" fmla="*/ 1 w 133"/>
                <a:gd name="T3" fmla="*/ 2 h 54"/>
                <a:gd name="T4" fmla="*/ 1 w 133"/>
                <a:gd name="T5" fmla="*/ 2 h 54"/>
                <a:gd name="T6" fmla="*/ 1 w 133"/>
                <a:gd name="T7" fmla="*/ 2 h 54"/>
                <a:gd name="T8" fmla="*/ 1 w 133"/>
                <a:gd name="T9" fmla="*/ 2 h 54"/>
                <a:gd name="T10" fmla="*/ 1 w 133"/>
                <a:gd name="T11" fmla="*/ 2 h 54"/>
                <a:gd name="T12" fmla="*/ 1 w 133"/>
                <a:gd name="T13" fmla="*/ 2 h 54"/>
                <a:gd name="T14" fmla="*/ 1 w 133"/>
                <a:gd name="T15" fmla="*/ 2 h 54"/>
                <a:gd name="T16" fmla="*/ 1 w 133"/>
                <a:gd name="T17" fmla="*/ 2 h 54"/>
                <a:gd name="T18" fmla="*/ 1 w 133"/>
                <a:gd name="T19" fmla="*/ 2 h 54"/>
                <a:gd name="T20" fmla="*/ 1 w 133"/>
                <a:gd name="T21" fmla="*/ 2 h 54"/>
                <a:gd name="T22" fmla="*/ 1 w 133"/>
                <a:gd name="T23" fmla="*/ 2 h 54"/>
                <a:gd name="T24" fmla="*/ 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0" name="Freeform 10"/>
            <p:cNvSpPr>
              <a:spLocks/>
            </p:cNvSpPr>
            <p:nvPr/>
          </p:nvSpPr>
          <p:spPr bwMode="gray">
            <a:xfrm>
              <a:off x="1553" y="2883"/>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1" name="Freeform 11"/>
            <p:cNvSpPr>
              <a:spLocks/>
            </p:cNvSpPr>
            <p:nvPr/>
          </p:nvSpPr>
          <p:spPr bwMode="gray">
            <a:xfrm>
              <a:off x="1609" y="2886"/>
              <a:ext cx="12" cy="25"/>
            </a:xfrm>
            <a:custGeom>
              <a:avLst/>
              <a:gdLst>
                <a:gd name="T0" fmla="*/ 2 w 16"/>
                <a:gd name="T1" fmla="*/ 0 h 34"/>
                <a:gd name="T2" fmla="*/ 0 w 16"/>
                <a:gd name="T3" fmla="*/ 1 h 34"/>
                <a:gd name="T4" fmla="*/ 2 w 16"/>
                <a:gd name="T5" fmla="*/ 1 h 34"/>
                <a:gd name="T6" fmla="*/ 2 w 16"/>
                <a:gd name="T7" fmla="*/ 1 h 34"/>
                <a:gd name="T8" fmla="*/ 2 w 16"/>
                <a:gd name="T9" fmla="*/ 1 h 34"/>
                <a:gd name="T10" fmla="*/ 2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2" name="Freeform 12"/>
            <p:cNvSpPr>
              <a:spLocks/>
            </p:cNvSpPr>
            <p:nvPr/>
          </p:nvSpPr>
          <p:spPr bwMode="gray">
            <a:xfrm>
              <a:off x="1426" y="2040"/>
              <a:ext cx="180" cy="88"/>
            </a:xfrm>
            <a:custGeom>
              <a:avLst/>
              <a:gdLst>
                <a:gd name="T0" fmla="*/ 2 w 240"/>
                <a:gd name="T1" fmla="*/ 1 h 117"/>
                <a:gd name="T2" fmla="*/ 2 w 240"/>
                <a:gd name="T3" fmla="*/ 2 h 117"/>
                <a:gd name="T4" fmla="*/ 2 w 240"/>
                <a:gd name="T5" fmla="*/ 2 h 117"/>
                <a:gd name="T6" fmla="*/ 0 w 240"/>
                <a:gd name="T7" fmla="*/ 2 h 117"/>
                <a:gd name="T8" fmla="*/ 2 w 240"/>
                <a:gd name="T9" fmla="*/ 2 h 117"/>
                <a:gd name="T10" fmla="*/ 2 w 240"/>
                <a:gd name="T11" fmla="*/ 2 h 117"/>
                <a:gd name="T12" fmla="*/ 2 w 240"/>
                <a:gd name="T13" fmla="*/ 2 h 117"/>
                <a:gd name="T14" fmla="*/ 2 w 240"/>
                <a:gd name="T15" fmla="*/ 2 h 117"/>
                <a:gd name="T16" fmla="*/ 2 w 240"/>
                <a:gd name="T17" fmla="*/ 2 h 117"/>
                <a:gd name="T18" fmla="*/ 2 w 240"/>
                <a:gd name="T19" fmla="*/ 2 h 117"/>
                <a:gd name="T20" fmla="*/ 2 w 240"/>
                <a:gd name="T21" fmla="*/ 2 h 117"/>
                <a:gd name="T22" fmla="*/ 2 w 240"/>
                <a:gd name="T23" fmla="*/ 2 h 117"/>
                <a:gd name="T24" fmla="*/ 2 w 240"/>
                <a:gd name="T25" fmla="*/ 2 h 117"/>
                <a:gd name="T26" fmla="*/ 2 w 240"/>
                <a:gd name="T27" fmla="*/ 2 h 117"/>
                <a:gd name="T28" fmla="*/ 2 w 240"/>
                <a:gd name="T29" fmla="*/ 2 h 117"/>
                <a:gd name="T30" fmla="*/ 2 w 240"/>
                <a:gd name="T31" fmla="*/ 2 h 117"/>
                <a:gd name="T32" fmla="*/ 2 w 240"/>
                <a:gd name="T33" fmla="*/ 2 h 117"/>
                <a:gd name="T34" fmla="*/ 2 w 240"/>
                <a:gd name="T35" fmla="*/ 2 h 117"/>
                <a:gd name="T36" fmla="*/ 2 w 240"/>
                <a:gd name="T37" fmla="*/ 2 h 117"/>
                <a:gd name="T38" fmla="*/ 2 w 240"/>
                <a:gd name="T39" fmla="*/ 2 h 117"/>
                <a:gd name="T40" fmla="*/ 2 w 240"/>
                <a:gd name="T41" fmla="*/ 2 h 117"/>
                <a:gd name="T42" fmla="*/ 2 w 240"/>
                <a:gd name="T43" fmla="*/ 2 h 117"/>
                <a:gd name="T44" fmla="*/ 2 w 240"/>
                <a:gd name="T45" fmla="*/ 2 h 117"/>
                <a:gd name="T46" fmla="*/ 2 w 240"/>
                <a:gd name="T47" fmla="*/ 2 h 117"/>
                <a:gd name="T48" fmla="*/ 2 w 240"/>
                <a:gd name="T49" fmla="*/ 2 h 117"/>
                <a:gd name="T50" fmla="*/ 2 w 240"/>
                <a:gd name="T51" fmla="*/ 2 h 117"/>
                <a:gd name="T52" fmla="*/ 2 w 240"/>
                <a:gd name="T53" fmla="*/ 2 h 117"/>
                <a:gd name="T54" fmla="*/ 2 w 240"/>
                <a:gd name="T55" fmla="*/ 1 h 117"/>
                <a:gd name="T56" fmla="*/ 2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3" name="Freeform 13"/>
            <p:cNvSpPr>
              <a:spLocks/>
            </p:cNvSpPr>
            <p:nvPr/>
          </p:nvSpPr>
          <p:spPr bwMode="gray">
            <a:xfrm>
              <a:off x="1506" y="1999"/>
              <a:ext cx="146" cy="60"/>
            </a:xfrm>
            <a:custGeom>
              <a:avLst/>
              <a:gdLst>
                <a:gd name="T0" fmla="*/ 2 w 194"/>
                <a:gd name="T1" fmla="*/ 2 h 80"/>
                <a:gd name="T2" fmla="*/ 2 w 194"/>
                <a:gd name="T3" fmla="*/ 2 h 80"/>
                <a:gd name="T4" fmla="*/ 2 w 194"/>
                <a:gd name="T5" fmla="*/ 2 h 80"/>
                <a:gd name="T6" fmla="*/ 2 w 194"/>
                <a:gd name="T7" fmla="*/ 2 h 80"/>
                <a:gd name="T8" fmla="*/ 2 w 194"/>
                <a:gd name="T9" fmla="*/ 2 h 80"/>
                <a:gd name="T10" fmla="*/ 2 w 194"/>
                <a:gd name="T11" fmla="*/ 2 h 80"/>
                <a:gd name="T12" fmla="*/ 2 w 194"/>
                <a:gd name="T13" fmla="*/ 2 h 80"/>
                <a:gd name="T14" fmla="*/ 2 w 194"/>
                <a:gd name="T15" fmla="*/ 2 h 80"/>
                <a:gd name="T16" fmla="*/ 2 w 194"/>
                <a:gd name="T17" fmla="*/ 2 h 80"/>
                <a:gd name="T18" fmla="*/ 2 w 194"/>
                <a:gd name="T19" fmla="*/ 2 h 80"/>
                <a:gd name="T20" fmla="*/ 2 w 194"/>
                <a:gd name="T21" fmla="*/ 2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4" name="Freeform 14"/>
            <p:cNvSpPr>
              <a:spLocks/>
            </p:cNvSpPr>
            <p:nvPr/>
          </p:nvSpPr>
          <p:spPr bwMode="gray">
            <a:xfrm>
              <a:off x="1711" y="2069"/>
              <a:ext cx="233" cy="190"/>
            </a:xfrm>
            <a:custGeom>
              <a:avLst/>
              <a:gdLst>
                <a:gd name="T0" fmla="*/ 2 w 310"/>
                <a:gd name="T1" fmla="*/ 1 h 254"/>
                <a:gd name="T2" fmla="*/ 2 w 310"/>
                <a:gd name="T3" fmla="*/ 1 h 254"/>
                <a:gd name="T4" fmla="*/ 2 w 310"/>
                <a:gd name="T5" fmla="*/ 1 h 254"/>
                <a:gd name="T6" fmla="*/ 2 w 310"/>
                <a:gd name="T7" fmla="*/ 1 h 254"/>
                <a:gd name="T8" fmla="*/ 2 w 310"/>
                <a:gd name="T9" fmla="*/ 1 h 254"/>
                <a:gd name="T10" fmla="*/ 2 w 310"/>
                <a:gd name="T11" fmla="*/ 1 h 254"/>
                <a:gd name="T12" fmla="*/ 2 w 310"/>
                <a:gd name="T13" fmla="*/ 1 h 254"/>
                <a:gd name="T14" fmla="*/ 2 w 310"/>
                <a:gd name="T15" fmla="*/ 1 h 254"/>
                <a:gd name="T16" fmla="*/ 2 w 310"/>
                <a:gd name="T17" fmla="*/ 1 h 254"/>
                <a:gd name="T18" fmla="*/ 2 w 310"/>
                <a:gd name="T19" fmla="*/ 1 h 254"/>
                <a:gd name="T20" fmla="*/ 2 w 310"/>
                <a:gd name="T21" fmla="*/ 1 h 254"/>
                <a:gd name="T22" fmla="*/ 2 w 310"/>
                <a:gd name="T23" fmla="*/ 1 h 254"/>
                <a:gd name="T24" fmla="*/ 2 w 310"/>
                <a:gd name="T25" fmla="*/ 1 h 254"/>
                <a:gd name="T26" fmla="*/ 2 w 310"/>
                <a:gd name="T27" fmla="*/ 1 h 254"/>
                <a:gd name="T28" fmla="*/ 2 w 310"/>
                <a:gd name="T29" fmla="*/ 1 h 254"/>
                <a:gd name="T30" fmla="*/ 2 w 310"/>
                <a:gd name="T31" fmla="*/ 1 h 254"/>
                <a:gd name="T32" fmla="*/ 2 w 310"/>
                <a:gd name="T33" fmla="*/ 1 h 254"/>
                <a:gd name="T34" fmla="*/ 2 w 310"/>
                <a:gd name="T35" fmla="*/ 1 h 254"/>
                <a:gd name="T36" fmla="*/ 2 w 310"/>
                <a:gd name="T37" fmla="*/ 1 h 254"/>
                <a:gd name="T38" fmla="*/ 2 w 310"/>
                <a:gd name="T39" fmla="*/ 1 h 254"/>
                <a:gd name="T40" fmla="*/ 2 w 310"/>
                <a:gd name="T41" fmla="*/ 1 h 254"/>
                <a:gd name="T42" fmla="*/ 2 w 310"/>
                <a:gd name="T43" fmla="*/ 1 h 254"/>
                <a:gd name="T44" fmla="*/ 2 w 310"/>
                <a:gd name="T45" fmla="*/ 1 h 254"/>
                <a:gd name="T46" fmla="*/ 2 w 310"/>
                <a:gd name="T47" fmla="*/ 1 h 254"/>
                <a:gd name="T48" fmla="*/ 2 w 310"/>
                <a:gd name="T49" fmla="*/ 1 h 254"/>
                <a:gd name="T50" fmla="*/ 2 w 310"/>
                <a:gd name="T51" fmla="*/ 1 h 254"/>
                <a:gd name="T52" fmla="*/ 2 w 310"/>
                <a:gd name="T53" fmla="*/ 1 h 254"/>
                <a:gd name="T54" fmla="*/ 2 w 310"/>
                <a:gd name="T55" fmla="*/ 1 h 254"/>
                <a:gd name="T56" fmla="*/ 2 w 310"/>
                <a:gd name="T57" fmla="*/ 1 h 254"/>
                <a:gd name="T58" fmla="*/ 2 w 310"/>
                <a:gd name="T59" fmla="*/ 1 h 254"/>
                <a:gd name="T60" fmla="*/ 2 w 310"/>
                <a:gd name="T61" fmla="*/ 1 h 254"/>
                <a:gd name="T62" fmla="*/ 2 w 310"/>
                <a:gd name="T63" fmla="*/ 1 h 254"/>
                <a:gd name="T64" fmla="*/ 2 w 310"/>
                <a:gd name="T65" fmla="*/ 1 h 254"/>
                <a:gd name="T66" fmla="*/ 2 w 310"/>
                <a:gd name="T67" fmla="*/ 1 h 254"/>
                <a:gd name="T68" fmla="*/ 2 w 310"/>
                <a:gd name="T69" fmla="*/ 1 h 254"/>
                <a:gd name="T70" fmla="*/ 2 w 310"/>
                <a:gd name="T71" fmla="*/ 1 h 254"/>
                <a:gd name="T72" fmla="*/ 2 w 310"/>
                <a:gd name="T73" fmla="*/ 1 h 254"/>
                <a:gd name="T74" fmla="*/ 2 w 310"/>
                <a:gd name="T75" fmla="*/ 1 h 254"/>
                <a:gd name="T76" fmla="*/ 2 w 310"/>
                <a:gd name="T77" fmla="*/ 1 h 254"/>
                <a:gd name="T78" fmla="*/ 2 w 310"/>
                <a:gd name="T79" fmla="*/ 1 h 254"/>
                <a:gd name="T80" fmla="*/ 2 w 310"/>
                <a:gd name="T81" fmla="*/ 1 h 254"/>
                <a:gd name="T82" fmla="*/ 2 w 310"/>
                <a:gd name="T83" fmla="*/ 1 h 254"/>
                <a:gd name="T84" fmla="*/ 2 w 310"/>
                <a:gd name="T85" fmla="*/ 1 h 254"/>
                <a:gd name="T86" fmla="*/ 2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5" name="Freeform 15"/>
            <p:cNvSpPr>
              <a:spLocks/>
            </p:cNvSpPr>
            <p:nvPr/>
          </p:nvSpPr>
          <p:spPr bwMode="gray">
            <a:xfrm>
              <a:off x="1709" y="1987"/>
              <a:ext cx="44" cy="37"/>
            </a:xfrm>
            <a:custGeom>
              <a:avLst/>
              <a:gdLst>
                <a:gd name="T0" fmla="*/ 1 w 59"/>
                <a:gd name="T1" fmla="*/ 0 h 50"/>
                <a:gd name="T2" fmla="*/ 0 w 59"/>
                <a:gd name="T3" fmla="*/ 1 h 50"/>
                <a:gd name="T4" fmla="*/ 1 w 59"/>
                <a:gd name="T5" fmla="*/ 1 h 50"/>
                <a:gd name="T6" fmla="*/ 1 w 59"/>
                <a:gd name="T7" fmla="*/ 1 h 50"/>
                <a:gd name="T8" fmla="*/ 1 w 59"/>
                <a:gd name="T9" fmla="*/ 1 h 50"/>
                <a:gd name="T10" fmla="*/ 1 w 59"/>
                <a:gd name="T11" fmla="*/ 1 h 50"/>
                <a:gd name="T12" fmla="*/ 1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6" name="Freeform 16"/>
            <p:cNvSpPr>
              <a:spLocks/>
            </p:cNvSpPr>
            <p:nvPr/>
          </p:nvSpPr>
          <p:spPr bwMode="gray">
            <a:xfrm>
              <a:off x="1625" y="2057"/>
              <a:ext cx="65" cy="42"/>
            </a:xfrm>
            <a:custGeom>
              <a:avLst/>
              <a:gdLst>
                <a:gd name="T0" fmla="*/ 2 w 86"/>
                <a:gd name="T1" fmla="*/ 1 h 57"/>
                <a:gd name="T2" fmla="*/ 2 w 86"/>
                <a:gd name="T3" fmla="*/ 1 h 57"/>
                <a:gd name="T4" fmla="*/ 2 w 86"/>
                <a:gd name="T5" fmla="*/ 1 h 57"/>
                <a:gd name="T6" fmla="*/ 2 w 86"/>
                <a:gd name="T7" fmla="*/ 1 h 57"/>
                <a:gd name="T8" fmla="*/ 2 w 86"/>
                <a:gd name="T9" fmla="*/ 1 h 57"/>
                <a:gd name="T10" fmla="*/ 2 w 86"/>
                <a:gd name="T11" fmla="*/ 1 h 57"/>
                <a:gd name="T12" fmla="*/ 2 w 86"/>
                <a:gd name="T13" fmla="*/ 1 h 57"/>
                <a:gd name="T14" fmla="*/ 2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7" name="Freeform 17"/>
            <p:cNvSpPr>
              <a:spLocks/>
            </p:cNvSpPr>
            <p:nvPr/>
          </p:nvSpPr>
          <p:spPr bwMode="gray">
            <a:xfrm>
              <a:off x="1693" y="2065"/>
              <a:ext cx="54" cy="25"/>
            </a:xfrm>
            <a:custGeom>
              <a:avLst/>
              <a:gdLst>
                <a:gd name="T0" fmla="*/ 1 w 73"/>
                <a:gd name="T1" fmla="*/ 0 h 34"/>
                <a:gd name="T2" fmla="*/ 1 w 73"/>
                <a:gd name="T3" fmla="*/ 1 h 34"/>
                <a:gd name="T4" fmla="*/ 1 w 73"/>
                <a:gd name="T5" fmla="*/ 1 h 34"/>
                <a:gd name="T6" fmla="*/ 1 w 73"/>
                <a:gd name="T7" fmla="*/ 1 h 34"/>
                <a:gd name="T8" fmla="*/ 1 w 73"/>
                <a:gd name="T9" fmla="*/ 1 h 34"/>
                <a:gd name="T10" fmla="*/ 1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8" name="Freeform 18"/>
            <p:cNvSpPr>
              <a:spLocks/>
            </p:cNvSpPr>
            <p:nvPr/>
          </p:nvSpPr>
          <p:spPr bwMode="gray">
            <a:xfrm>
              <a:off x="1664" y="2029"/>
              <a:ext cx="64" cy="34"/>
            </a:xfrm>
            <a:custGeom>
              <a:avLst/>
              <a:gdLst>
                <a:gd name="T0" fmla="*/ 2 w 85"/>
                <a:gd name="T1" fmla="*/ 2 h 45"/>
                <a:gd name="T2" fmla="*/ 2 w 85"/>
                <a:gd name="T3" fmla="*/ 2 h 45"/>
                <a:gd name="T4" fmla="*/ 0 w 85"/>
                <a:gd name="T5" fmla="*/ 2 h 45"/>
                <a:gd name="T6" fmla="*/ 2 w 85"/>
                <a:gd name="T7" fmla="*/ 2 h 45"/>
                <a:gd name="T8" fmla="*/ 2 w 85"/>
                <a:gd name="T9" fmla="*/ 2 h 45"/>
                <a:gd name="T10" fmla="*/ 2 w 85"/>
                <a:gd name="T11" fmla="*/ 2 h 45"/>
                <a:gd name="T12" fmla="*/ 2 w 85"/>
                <a:gd name="T13" fmla="*/ 2 h 45"/>
                <a:gd name="T14" fmla="*/ 2 w 85"/>
                <a:gd name="T15" fmla="*/ 0 h 45"/>
                <a:gd name="T16" fmla="*/ 2 w 85"/>
                <a:gd name="T17" fmla="*/ 2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9" name="Freeform 19"/>
            <p:cNvSpPr>
              <a:spLocks/>
            </p:cNvSpPr>
            <p:nvPr/>
          </p:nvSpPr>
          <p:spPr bwMode="gray">
            <a:xfrm>
              <a:off x="1637" y="1997"/>
              <a:ext cx="44" cy="24"/>
            </a:xfrm>
            <a:custGeom>
              <a:avLst/>
              <a:gdLst>
                <a:gd name="T0" fmla="*/ 2 w 58"/>
                <a:gd name="T1" fmla="*/ 2 h 31"/>
                <a:gd name="T2" fmla="*/ 0 w 58"/>
                <a:gd name="T3" fmla="*/ 2 h 31"/>
                <a:gd name="T4" fmla="*/ 2 w 58"/>
                <a:gd name="T5" fmla="*/ 2 h 31"/>
                <a:gd name="T6" fmla="*/ 2 w 58"/>
                <a:gd name="T7" fmla="*/ 2 h 31"/>
                <a:gd name="T8" fmla="*/ 2 w 58"/>
                <a:gd name="T9" fmla="*/ 2 h 31"/>
                <a:gd name="T10" fmla="*/ 2 w 58"/>
                <a:gd name="T11" fmla="*/ 0 h 31"/>
                <a:gd name="T12" fmla="*/ 2 w 58"/>
                <a:gd name="T13" fmla="*/ 2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0" name="Freeform 20"/>
            <p:cNvSpPr>
              <a:spLocks/>
            </p:cNvSpPr>
            <p:nvPr/>
          </p:nvSpPr>
          <p:spPr bwMode="gray">
            <a:xfrm>
              <a:off x="1751" y="2000"/>
              <a:ext cx="114" cy="77"/>
            </a:xfrm>
            <a:custGeom>
              <a:avLst/>
              <a:gdLst>
                <a:gd name="T0" fmla="*/ 2 w 152"/>
                <a:gd name="T1" fmla="*/ 0 h 102"/>
                <a:gd name="T2" fmla="*/ 2 w 152"/>
                <a:gd name="T3" fmla="*/ 2 h 102"/>
                <a:gd name="T4" fmla="*/ 2 w 152"/>
                <a:gd name="T5" fmla="*/ 2 h 102"/>
                <a:gd name="T6" fmla="*/ 2 w 152"/>
                <a:gd name="T7" fmla="*/ 2 h 102"/>
                <a:gd name="T8" fmla="*/ 0 w 152"/>
                <a:gd name="T9" fmla="*/ 2 h 102"/>
                <a:gd name="T10" fmla="*/ 2 w 152"/>
                <a:gd name="T11" fmla="*/ 2 h 102"/>
                <a:gd name="T12" fmla="*/ 2 w 152"/>
                <a:gd name="T13" fmla="*/ 2 h 102"/>
                <a:gd name="T14" fmla="*/ 2 w 152"/>
                <a:gd name="T15" fmla="*/ 2 h 102"/>
                <a:gd name="T16" fmla="*/ 2 w 152"/>
                <a:gd name="T17" fmla="*/ 2 h 102"/>
                <a:gd name="T18" fmla="*/ 2 w 152"/>
                <a:gd name="T19" fmla="*/ 2 h 102"/>
                <a:gd name="T20" fmla="*/ 2 w 152"/>
                <a:gd name="T21" fmla="*/ 2 h 102"/>
                <a:gd name="T22" fmla="*/ 2 w 152"/>
                <a:gd name="T23" fmla="*/ 2 h 102"/>
                <a:gd name="T24" fmla="*/ 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1" name="Freeform 21"/>
            <p:cNvSpPr>
              <a:spLocks/>
            </p:cNvSpPr>
            <p:nvPr/>
          </p:nvSpPr>
          <p:spPr bwMode="gray">
            <a:xfrm>
              <a:off x="664" y="2245"/>
              <a:ext cx="25" cy="15"/>
            </a:xfrm>
            <a:custGeom>
              <a:avLst/>
              <a:gdLst>
                <a:gd name="T0" fmla="*/ 1 w 34"/>
                <a:gd name="T1" fmla="*/ 0 h 20"/>
                <a:gd name="T2" fmla="*/ 1 w 34"/>
                <a:gd name="T3" fmla="*/ 2 h 20"/>
                <a:gd name="T4" fmla="*/ 1 w 34"/>
                <a:gd name="T5" fmla="*/ 2 h 20"/>
                <a:gd name="T6" fmla="*/ 1 w 34"/>
                <a:gd name="T7" fmla="*/ 2 h 20"/>
                <a:gd name="T8" fmla="*/ 1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2" name="Freeform 22"/>
            <p:cNvSpPr>
              <a:spLocks/>
            </p:cNvSpPr>
            <p:nvPr/>
          </p:nvSpPr>
          <p:spPr bwMode="gray">
            <a:xfrm>
              <a:off x="1421" y="2756"/>
              <a:ext cx="16"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3" name="Freeform 23"/>
            <p:cNvSpPr>
              <a:spLocks/>
            </p:cNvSpPr>
            <p:nvPr/>
          </p:nvSpPr>
          <p:spPr bwMode="gray">
            <a:xfrm>
              <a:off x="1424" y="2781"/>
              <a:ext cx="16"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4" name="Freeform 24"/>
            <p:cNvSpPr>
              <a:spLocks/>
            </p:cNvSpPr>
            <p:nvPr/>
          </p:nvSpPr>
          <p:spPr bwMode="gray">
            <a:xfrm>
              <a:off x="1628" y="2913"/>
              <a:ext cx="15" cy="12"/>
            </a:xfrm>
            <a:custGeom>
              <a:avLst/>
              <a:gdLst>
                <a:gd name="T0" fmla="*/ 1 w 21"/>
                <a:gd name="T1" fmla="*/ 0 h 16"/>
                <a:gd name="T2" fmla="*/ 1 w 21"/>
                <a:gd name="T3" fmla="*/ 2 h 16"/>
                <a:gd name="T4" fmla="*/ 1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5" name="Freeform 25"/>
            <p:cNvSpPr>
              <a:spLocks/>
            </p:cNvSpPr>
            <p:nvPr/>
          </p:nvSpPr>
          <p:spPr bwMode="gray">
            <a:xfrm>
              <a:off x="1752" y="2429"/>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6" name="Freeform 26"/>
            <p:cNvSpPr>
              <a:spLocks/>
            </p:cNvSpPr>
            <p:nvPr/>
          </p:nvSpPr>
          <p:spPr bwMode="gray">
            <a:xfrm>
              <a:off x="1652" y="2224"/>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7" name="Freeform 27"/>
            <p:cNvSpPr>
              <a:spLocks/>
            </p:cNvSpPr>
            <p:nvPr/>
          </p:nvSpPr>
          <p:spPr bwMode="gray">
            <a:xfrm>
              <a:off x="1717" y="2045"/>
              <a:ext cx="39" cy="18"/>
            </a:xfrm>
            <a:custGeom>
              <a:avLst/>
              <a:gdLst>
                <a:gd name="T0" fmla="*/ 2 w 51"/>
                <a:gd name="T1" fmla="*/ 0 h 24"/>
                <a:gd name="T2" fmla="*/ 2 w 51"/>
                <a:gd name="T3" fmla="*/ 2 h 24"/>
                <a:gd name="T4" fmla="*/ 2 w 51"/>
                <a:gd name="T5" fmla="*/ 2 h 24"/>
                <a:gd name="T6" fmla="*/ 2 w 51"/>
                <a:gd name="T7" fmla="*/ 2 h 24"/>
                <a:gd name="T8" fmla="*/ 2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8" name="Freeform 28"/>
            <p:cNvSpPr>
              <a:spLocks/>
            </p:cNvSpPr>
            <p:nvPr/>
          </p:nvSpPr>
          <p:spPr bwMode="gray">
            <a:xfrm>
              <a:off x="1780" y="2153"/>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9" name="Freeform 29"/>
            <p:cNvSpPr>
              <a:spLocks/>
            </p:cNvSpPr>
            <p:nvPr/>
          </p:nvSpPr>
          <p:spPr bwMode="gray">
            <a:xfrm>
              <a:off x="1796" y="1951"/>
              <a:ext cx="696" cy="346"/>
            </a:xfrm>
            <a:custGeom>
              <a:avLst/>
              <a:gdLst>
                <a:gd name="T0" fmla="*/ 1 w 929"/>
                <a:gd name="T1" fmla="*/ 1 h 462"/>
                <a:gd name="T2" fmla="*/ 1 w 929"/>
                <a:gd name="T3" fmla="*/ 1 h 462"/>
                <a:gd name="T4" fmla="*/ 1 w 929"/>
                <a:gd name="T5" fmla="*/ 1 h 462"/>
                <a:gd name="T6" fmla="*/ 1 w 929"/>
                <a:gd name="T7" fmla="*/ 1 h 462"/>
                <a:gd name="T8" fmla="*/ 1 w 929"/>
                <a:gd name="T9" fmla="*/ 1 h 462"/>
                <a:gd name="T10" fmla="*/ 1 w 929"/>
                <a:gd name="T11" fmla="*/ 1 h 462"/>
                <a:gd name="T12" fmla="*/ 1 w 929"/>
                <a:gd name="T13" fmla="*/ 1 h 462"/>
                <a:gd name="T14" fmla="*/ 1 w 929"/>
                <a:gd name="T15" fmla="*/ 1 h 462"/>
                <a:gd name="T16" fmla="*/ 1 w 929"/>
                <a:gd name="T17" fmla="*/ 1 h 462"/>
                <a:gd name="T18" fmla="*/ 1 w 929"/>
                <a:gd name="T19" fmla="*/ 1 h 462"/>
                <a:gd name="T20" fmla="*/ 1 w 929"/>
                <a:gd name="T21" fmla="*/ 1 h 462"/>
                <a:gd name="T22" fmla="*/ 1 w 929"/>
                <a:gd name="T23" fmla="*/ 1 h 462"/>
                <a:gd name="T24" fmla="*/ 1 w 929"/>
                <a:gd name="T25" fmla="*/ 1 h 462"/>
                <a:gd name="T26" fmla="*/ 1 w 929"/>
                <a:gd name="T27" fmla="*/ 1 h 462"/>
                <a:gd name="T28" fmla="*/ 1 w 929"/>
                <a:gd name="T29" fmla="*/ 1 h 462"/>
                <a:gd name="T30" fmla="*/ 1 w 929"/>
                <a:gd name="T31" fmla="*/ 1 h 462"/>
                <a:gd name="T32" fmla="*/ 1 w 929"/>
                <a:gd name="T33" fmla="*/ 1 h 462"/>
                <a:gd name="T34" fmla="*/ 1 w 929"/>
                <a:gd name="T35" fmla="*/ 1 h 462"/>
                <a:gd name="T36" fmla="*/ 1 w 929"/>
                <a:gd name="T37" fmla="*/ 1 h 462"/>
                <a:gd name="T38" fmla="*/ 1 w 929"/>
                <a:gd name="T39" fmla="*/ 1 h 462"/>
                <a:gd name="T40" fmla="*/ 1 w 929"/>
                <a:gd name="T41" fmla="*/ 1 h 462"/>
                <a:gd name="T42" fmla="*/ 1 w 929"/>
                <a:gd name="T43" fmla="*/ 1 h 462"/>
                <a:gd name="T44" fmla="*/ 1 w 929"/>
                <a:gd name="T45" fmla="*/ 1 h 462"/>
                <a:gd name="T46" fmla="*/ 1 w 929"/>
                <a:gd name="T47" fmla="*/ 1 h 462"/>
                <a:gd name="T48" fmla="*/ 1 w 929"/>
                <a:gd name="T49" fmla="*/ 1 h 462"/>
                <a:gd name="T50" fmla="*/ 1 w 929"/>
                <a:gd name="T51" fmla="*/ 1 h 462"/>
                <a:gd name="T52" fmla="*/ 1 w 929"/>
                <a:gd name="T53" fmla="*/ 1 h 462"/>
                <a:gd name="T54" fmla="*/ 1 w 929"/>
                <a:gd name="T55" fmla="*/ 1 h 462"/>
                <a:gd name="T56" fmla="*/ 1 w 929"/>
                <a:gd name="T57" fmla="*/ 1 h 462"/>
                <a:gd name="T58" fmla="*/ 1 w 929"/>
                <a:gd name="T59" fmla="*/ 1 h 462"/>
                <a:gd name="T60" fmla="*/ 1 w 929"/>
                <a:gd name="T61" fmla="*/ 1 h 462"/>
                <a:gd name="T62" fmla="*/ 1 w 929"/>
                <a:gd name="T63" fmla="*/ 1 h 462"/>
                <a:gd name="T64" fmla="*/ 2 w 929"/>
                <a:gd name="T65" fmla="*/ 1 h 462"/>
                <a:gd name="T66" fmla="*/ 2 w 929"/>
                <a:gd name="T67" fmla="*/ 1 h 462"/>
                <a:gd name="T68" fmla="*/ 2 w 929"/>
                <a:gd name="T69" fmla="*/ 1 h 462"/>
                <a:gd name="T70" fmla="*/ 1 w 929"/>
                <a:gd name="T71" fmla="*/ 1 h 462"/>
                <a:gd name="T72" fmla="*/ 1 w 929"/>
                <a:gd name="T73" fmla="*/ 1 h 462"/>
                <a:gd name="T74" fmla="*/ 1 w 929"/>
                <a:gd name="T75" fmla="*/ 1 h 462"/>
                <a:gd name="T76" fmla="*/ 1 w 929"/>
                <a:gd name="T77" fmla="*/ 1 h 462"/>
                <a:gd name="T78" fmla="*/ 1 w 929"/>
                <a:gd name="T79" fmla="*/ 1 h 462"/>
                <a:gd name="T80" fmla="*/ 1 w 929"/>
                <a:gd name="T81" fmla="*/ 1 h 462"/>
                <a:gd name="T82" fmla="*/ 1 w 929"/>
                <a:gd name="T83" fmla="*/ 1 h 462"/>
                <a:gd name="T84" fmla="*/ 1 w 929"/>
                <a:gd name="T85" fmla="*/ 1 h 462"/>
                <a:gd name="T86" fmla="*/ 1 w 929"/>
                <a:gd name="T87" fmla="*/ 1 h 462"/>
                <a:gd name="T88" fmla="*/ 1 w 929"/>
                <a:gd name="T89" fmla="*/ 1 h 462"/>
                <a:gd name="T90" fmla="*/ 1 w 929"/>
                <a:gd name="T91" fmla="*/ 1 h 462"/>
                <a:gd name="T92" fmla="*/ 1 w 929"/>
                <a:gd name="T93" fmla="*/ 1 h 462"/>
                <a:gd name="T94" fmla="*/ 1 w 929"/>
                <a:gd name="T95" fmla="*/ 1 h 462"/>
                <a:gd name="T96" fmla="*/ 1 w 929"/>
                <a:gd name="T97" fmla="*/ 1 h 462"/>
                <a:gd name="T98" fmla="*/ 1 w 929"/>
                <a:gd name="T99" fmla="*/ 1 h 462"/>
                <a:gd name="T100" fmla="*/ 1 w 929"/>
                <a:gd name="T101" fmla="*/ 1 h 462"/>
                <a:gd name="T102" fmla="*/ 1 w 929"/>
                <a:gd name="T103" fmla="*/ 1 h 462"/>
                <a:gd name="T104" fmla="*/ 1 w 929"/>
                <a:gd name="T105" fmla="*/ 1 h 462"/>
                <a:gd name="T106" fmla="*/ 1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0" name="Freeform 30"/>
            <p:cNvSpPr>
              <a:spLocks/>
            </p:cNvSpPr>
            <p:nvPr/>
          </p:nvSpPr>
          <p:spPr bwMode="gray">
            <a:xfrm>
              <a:off x="2009" y="2135"/>
              <a:ext cx="39" cy="24"/>
            </a:xfrm>
            <a:custGeom>
              <a:avLst/>
              <a:gdLst>
                <a:gd name="T0" fmla="*/ 2 w 52"/>
                <a:gd name="T1" fmla="*/ 0 h 32"/>
                <a:gd name="T2" fmla="*/ 2 w 52"/>
                <a:gd name="T3" fmla="*/ 2 h 32"/>
                <a:gd name="T4" fmla="*/ 2 w 52"/>
                <a:gd name="T5" fmla="*/ 2 h 32"/>
                <a:gd name="T6" fmla="*/ 2 w 52"/>
                <a:gd name="T7" fmla="*/ 2 h 32"/>
                <a:gd name="T8" fmla="*/ 2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1" name="Freeform 31"/>
            <p:cNvSpPr>
              <a:spLocks/>
            </p:cNvSpPr>
            <p:nvPr/>
          </p:nvSpPr>
          <p:spPr bwMode="gray">
            <a:xfrm>
              <a:off x="2292" y="2201"/>
              <a:ext cx="128" cy="54"/>
            </a:xfrm>
            <a:custGeom>
              <a:avLst/>
              <a:gdLst>
                <a:gd name="T0" fmla="*/ 1 w 172"/>
                <a:gd name="T1" fmla="*/ 2 h 72"/>
                <a:gd name="T2" fmla="*/ 1 w 172"/>
                <a:gd name="T3" fmla="*/ 2 h 72"/>
                <a:gd name="T4" fmla="*/ 1 w 172"/>
                <a:gd name="T5" fmla="*/ 0 h 72"/>
                <a:gd name="T6" fmla="*/ 0 w 172"/>
                <a:gd name="T7" fmla="*/ 2 h 72"/>
                <a:gd name="T8" fmla="*/ 1 w 172"/>
                <a:gd name="T9" fmla="*/ 2 h 72"/>
                <a:gd name="T10" fmla="*/ 1 w 172"/>
                <a:gd name="T11" fmla="*/ 2 h 72"/>
                <a:gd name="T12" fmla="*/ 1 w 172"/>
                <a:gd name="T13" fmla="*/ 2 h 72"/>
                <a:gd name="T14" fmla="*/ 1 w 172"/>
                <a:gd name="T15" fmla="*/ 2 h 72"/>
                <a:gd name="T16" fmla="*/ 1 w 172"/>
                <a:gd name="T17" fmla="*/ 2 h 72"/>
                <a:gd name="T18" fmla="*/ 1 w 172"/>
                <a:gd name="T19" fmla="*/ 2 h 72"/>
                <a:gd name="T20" fmla="*/ 1 w 172"/>
                <a:gd name="T21" fmla="*/ 2 h 72"/>
                <a:gd name="T22" fmla="*/ 1 w 172"/>
                <a:gd name="T23" fmla="*/ 2 h 72"/>
                <a:gd name="T24" fmla="*/ 1 w 172"/>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2" name="Freeform 32"/>
            <p:cNvSpPr>
              <a:spLocks/>
            </p:cNvSpPr>
            <p:nvPr/>
          </p:nvSpPr>
          <p:spPr bwMode="gray">
            <a:xfrm>
              <a:off x="2393" y="2038"/>
              <a:ext cx="39" cy="24"/>
            </a:xfrm>
            <a:custGeom>
              <a:avLst/>
              <a:gdLst>
                <a:gd name="T0" fmla="*/ 2 w 52"/>
                <a:gd name="T1" fmla="*/ 0 h 32"/>
                <a:gd name="T2" fmla="*/ 2 w 52"/>
                <a:gd name="T3" fmla="*/ 2 h 32"/>
                <a:gd name="T4" fmla="*/ 2 w 52"/>
                <a:gd name="T5" fmla="*/ 2 h 32"/>
                <a:gd name="T6" fmla="*/ 2 w 52"/>
                <a:gd name="T7" fmla="*/ 2 h 32"/>
                <a:gd name="T8" fmla="*/ 2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3" name="Freeform 33"/>
            <p:cNvSpPr>
              <a:spLocks/>
            </p:cNvSpPr>
            <p:nvPr/>
          </p:nvSpPr>
          <p:spPr bwMode="gray">
            <a:xfrm>
              <a:off x="2662" y="2006"/>
              <a:ext cx="155" cy="63"/>
            </a:xfrm>
            <a:custGeom>
              <a:avLst/>
              <a:gdLst>
                <a:gd name="T0" fmla="*/ 2 w 206"/>
                <a:gd name="T1" fmla="*/ 1 h 85"/>
                <a:gd name="T2" fmla="*/ 2 w 206"/>
                <a:gd name="T3" fmla="*/ 1 h 85"/>
                <a:gd name="T4" fmla="*/ 2 w 206"/>
                <a:gd name="T5" fmla="*/ 1 h 85"/>
                <a:gd name="T6" fmla="*/ 2 w 206"/>
                <a:gd name="T7" fmla="*/ 1 h 85"/>
                <a:gd name="T8" fmla="*/ 2 w 206"/>
                <a:gd name="T9" fmla="*/ 1 h 85"/>
                <a:gd name="T10" fmla="*/ 2 w 206"/>
                <a:gd name="T11" fmla="*/ 1 h 85"/>
                <a:gd name="T12" fmla="*/ 2 w 206"/>
                <a:gd name="T13" fmla="*/ 1 h 85"/>
                <a:gd name="T14" fmla="*/ 2 w 206"/>
                <a:gd name="T15" fmla="*/ 1 h 85"/>
                <a:gd name="T16" fmla="*/ 2 w 206"/>
                <a:gd name="T17" fmla="*/ 1 h 85"/>
                <a:gd name="T18" fmla="*/ 2 w 206"/>
                <a:gd name="T19" fmla="*/ 1 h 85"/>
                <a:gd name="T20" fmla="*/ 2 w 206"/>
                <a:gd name="T21" fmla="*/ 1 h 85"/>
                <a:gd name="T22" fmla="*/ 2 w 206"/>
                <a:gd name="T23" fmla="*/ 1 h 85"/>
                <a:gd name="T24" fmla="*/ 2 w 206"/>
                <a:gd name="T25" fmla="*/ 1 h 85"/>
                <a:gd name="T26" fmla="*/ 2 w 206"/>
                <a:gd name="T27" fmla="*/ 1 h 85"/>
                <a:gd name="T28" fmla="*/ 2 w 206"/>
                <a:gd name="T29" fmla="*/ 1 h 85"/>
                <a:gd name="T30" fmla="*/ 2 w 206"/>
                <a:gd name="T31" fmla="*/ 1 h 85"/>
                <a:gd name="T32" fmla="*/ 2 w 206"/>
                <a:gd name="T33" fmla="*/ 1 h 85"/>
                <a:gd name="T34" fmla="*/ 2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4" name="Freeform 34"/>
            <p:cNvSpPr>
              <a:spLocks/>
            </p:cNvSpPr>
            <p:nvPr/>
          </p:nvSpPr>
          <p:spPr bwMode="gray">
            <a:xfrm>
              <a:off x="2759" y="2039"/>
              <a:ext cx="48" cy="21"/>
            </a:xfrm>
            <a:custGeom>
              <a:avLst/>
              <a:gdLst>
                <a:gd name="T0" fmla="*/ 2 w 64"/>
                <a:gd name="T1" fmla="*/ 2 h 28"/>
                <a:gd name="T2" fmla="*/ 2 w 64"/>
                <a:gd name="T3" fmla="*/ 2 h 28"/>
                <a:gd name="T4" fmla="*/ 2 w 64"/>
                <a:gd name="T5" fmla="*/ 2 h 28"/>
                <a:gd name="T6" fmla="*/ 2 w 64"/>
                <a:gd name="T7" fmla="*/ 2 h 28"/>
                <a:gd name="T8" fmla="*/ 2 w 64"/>
                <a:gd name="T9" fmla="*/ 2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5" name="Freeform 35"/>
            <p:cNvSpPr>
              <a:spLocks/>
            </p:cNvSpPr>
            <p:nvPr/>
          </p:nvSpPr>
          <p:spPr bwMode="gray">
            <a:xfrm>
              <a:off x="2467" y="2311"/>
              <a:ext cx="109" cy="132"/>
            </a:xfrm>
            <a:custGeom>
              <a:avLst/>
              <a:gdLst>
                <a:gd name="T0" fmla="*/ 1 w 146"/>
                <a:gd name="T1" fmla="*/ 2 h 176"/>
                <a:gd name="T2" fmla="*/ 0 w 146"/>
                <a:gd name="T3" fmla="*/ 2 h 176"/>
                <a:gd name="T4" fmla="*/ 1 w 146"/>
                <a:gd name="T5" fmla="*/ 2 h 176"/>
                <a:gd name="T6" fmla="*/ 1 w 146"/>
                <a:gd name="T7" fmla="*/ 2 h 176"/>
                <a:gd name="T8" fmla="*/ 1 w 146"/>
                <a:gd name="T9" fmla="*/ 2 h 176"/>
                <a:gd name="T10" fmla="*/ 1 w 146"/>
                <a:gd name="T11" fmla="*/ 2 h 176"/>
                <a:gd name="T12" fmla="*/ 1 w 146"/>
                <a:gd name="T13" fmla="*/ 2 h 176"/>
                <a:gd name="T14" fmla="*/ 1 w 146"/>
                <a:gd name="T15" fmla="*/ 2 h 176"/>
                <a:gd name="T16" fmla="*/ 1 w 146"/>
                <a:gd name="T17" fmla="*/ 2 h 176"/>
                <a:gd name="T18" fmla="*/ 1 w 146"/>
                <a:gd name="T19" fmla="*/ 2 h 176"/>
                <a:gd name="T20" fmla="*/ 1 w 146"/>
                <a:gd name="T21" fmla="*/ 2 h 176"/>
                <a:gd name="T22" fmla="*/ 1 w 146"/>
                <a:gd name="T23" fmla="*/ 2 h 176"/>
                <a:gd name="T24" fmla="*/ 1 w 146"/>
                <a:gd name="T25" fmla="*/ 2 h 176"/>
                <a:gd name="T26" fmla="*/ 1 w 146"/>
                <a:gd name="T27" fmla="*/ 2 h 176"/>
                <a:gd name="T28" fmla="*/ 1 w 146"/>
                <a:gd name="T29" fmla="*/ 2 h 176"/>
                <a:gd name="T30" fmla="*/ 1 w 146"/>
                <a:gd name="T31" fmla="*/ 2 h 176"/>
                <a:gd name="T32" fmla="*/ 1 w 146"/>
                <a:gd name="T33" fmla="*/ 2 h 176"/>
                <a:gd name="T34" fmla="*/ 1 w 146"/>
                <a:gd name="T35" fmla="*/ 2 h 176"/>
                <a:gd name="T36" fmla="*/ 1 w 146"/>
                <a:gd name="T37" fmla="*/ 2 h 176"/>
                <a:gd name="T38" fmla="*/ 1 w 146"/>
                <a:gd name="T39" fmla="*/ 2 h 176"/>
                <a:gd name="T40" fmla="*/ 1 w 146"/>
                <a:gd name="T41" fmla="*/ 2 h 176"/>
                <a:gd name="T42" fmla="*/ 1 w 146"/>
                <a:gd name="T43" fmla="*/ 2 h 176"/>
                <a:gd name="T44" fmla="*/ 1 w 146"/>
                <a:gd name="T45" fmla="*/ 2 h 176"/>
                <a:gd name="T46" fmla="*/ 1 w 146"/>
                <a:gd name="T47" fmla="*/ 2 h 176"/>
                <a:gd name="T48" fmla="*/ 1 w 146"/>
                <a:gd name="T49" fmla="*/ 2 h 176"/>
                <a:gd name="T50" fmla="*/ 1 w 146"/>
                <a:gd name="T51" fmla="*/ 2 h 176"/>
                <a:gd name="T52" fmla="*/ 1 w 146"/>
                <a:gd name="T53" fmla="*/ 1 h 176"/>
                <a:gd name="T54" fmla="*/ 1 w 146"/>
                <a:gd name="T55" fmla="*/ 2 h 176"/>
                <a:gd name="T56" fmla="*/ 1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6" name="Freeform 36"/>
            <p:cNvSpPr>
              <a:spLocks/>
            </p:cNvSpPr>
            <p:nvPr/>
          </p:nvSpPr>
          <p:spPr bwMode="gray">
            <a:xfrm>
              <a:off x="2413" y="2359"/>
              <a:ext cx="69" cy="68"/>
            </a:xfrm>
            <a:custGeom>
              <a:avLst/>
              <a:gdLst>
                <a:gd name="T0" fmla="*/ 2 w 92"/>
                <a:gd name="T1" fmla="*/ 1 h 92"/>
                <a:gd name="T2" fmla="*/ 2 w 92"/>
                <a:gd name="T3" fmla="*/ 1 h 92"/>
                <a:gd name="T4" fmla="*/ 2 w 92"/>
                <a:gd name="T5" fmla="*/ 1 h 92"/>
                <a:gd name="T6" fmla="*/ 2 w 92"/>
                <a:gd name="T7" fmla="*/ 1 h 92"/>
                <a:gd name="T8" fmla="*/ 2 w 92"/>
                <a:gd name="T9" fmla="*/ 1 h 92"/>
                <a:gd name="T10" fmla="*/ 2 w 92"/>
                <a:gd name="T11" fmla="*/ 1 h 92"/>
                <a:gd name="T12" fmla="*/ 2 w 92"/>
                <a:gd name="T13" fmla="*/ 1 h 92"/>
                <a:gd name="T14" fmla="*/ 2 w 92"/>
                <a:gd name="T15" fmla="*/ 1 h 92"/>
                <a:gd name="T16" fmla="*/ 2 w 92"/>
                <a:gd name="T17" fmla="*/ 1 h 92"/>
                <a:gd name="T18" fmla="*/ 2 w 92"/>
                <a:gd name="T19" fmla="*/ 1 h 92"/>
                <a:gd name="T20" fmla="*/ 2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7" name="Freeform 37"/>
            <p:cNvSpPr>
              <a:spLocks/>
            </p:cNvSpPr>
            <p:nvPr/>
          </p:nvSpPr>
          <p:spPr bwMode="gray">
            <a:xfrm>
              <a:off x="4099" y="3502"/>
              <a:ext cx="474" cy="495"/>
            </a:xfrm>
            <a:custGeom>
              <a:avLst/>
              <a:gdLst>
                <a:gd name="T0" fmla="*/ 1 w 633"/>
                <a:gd name="T1" fmla="*/ 2 h 660"/>
                <a:gd name="T2" fmla="*/ 1 w 633"/>
                <a:gd name="T3" fmla="*/ 2 h 660"/>
                <a:gd name="T4" fmla="*/ 1 w 633"/>
                <a:gd name="T5" fmla="*/ 2 h 660"/>
                <a:gd name="T6" fmla="*/ 1 w 633"/>
                <a:gd name="T7" fmla="*/ 2 h 660"/>
                <a:gd name="T8" fmla="*/ 1 w 633"/>
                <a:gd name="T9" fmla="*/ 2 h 660"/>
                <a:gd name="T10" fmla="*/ 1 w 633"/>
                <a:gd name="T11" fmla="*/ 2 h 660"/>
                <a:gd name="T12" fmla="*/ 1 w 633"/>
                <a:gd name="T13" fmla="*/ 2 h 660"/>
                <a:gd name="T14" fmla="*/ 0 w 633"/>
                <a:gd name="T15" fmla="*/ 2 h 660"/>
                <a:gd name="T16" fmla="*/ 1 w 633"/>
                <a:gd name="T17" fmla="*/ 2 h 660"/>
                <a:gd name="T18" fmla="*/ 1 w 633"/>
                <a:gd name="T19" fmla="*/ 2 h 660"/>
                <a:gd name="T20" fmla="*/ 1 w 633"/>
                <a:gd name="T21" fmla="*/ 2 h 660"/>
                <a:gd name="T22" fmla="*/ 1 w 633"/>
                <a:gd name="T23" fmla="*/ 2 h 660"/>
                <a:gd name="T24" fmla="*/ 1 w 633"/>
                <a:gd name="T25" fmla="*/ 2 h 660"/>
                <a:gd name="T26" fmla="*/ 1 w 633"/>
                <a:gd name="T27" fmla="*/ 2 h 660"/>
                <a:gd name="T28" fmla="*/ 1 w 633"/>
                <a:gd name="T29" fmla="*/ 2 h 660"/>
                <a:gd name="T30" fmla="*/ 1 w 633"/>
                <a:gd name="T31" fmla="*/ 2 h 660"/>
                <a:gd name="T32" fmla="*/ 1 w 633"/>
                <a:gd name="T33" fmla="*/ 2 h 660"/>
                <a:gd name="T34" fmla="*/ 1 w 633"/>
                <a:gd name="T35" fmla="*/ 2 h 660"/>
                <a:gd name="T36" fmla="*/ 1 w 633"/>
                <a:gd name="T37" fmla="*/ 2 h 660"/>
                <a:gd name="T38" fmla="*/ 1 w 633"/>
                <a:gd name="T39" fmla="*/ 2 h 660"/>
                <a:gd name="T40" fmla="*/ 1 w 633"/>
                <a:gd name="T41" fmla="*/ 2 h 660"/>
                <a:gd name="T42" fmla="*/ 1 w 633"/>
                <a:gd name="T43" fmla="*/ 2 h 660"/>
                <a:gd name="T44" fmla="*/ 1 w 633"/>
                <a:gd name="T45" fmla="*/ 2 h 660"/>
                <a:gd name="T46" fmla="*/ 1 w 633"/>
                <a:gd name="T47" fmla="*/ 2 h 660"/>
                <a:gd name="T48" fmla="*/ 1 w 633"/>
                <a:gd name="T49" fmla="*/ 2 h 660"/>
                <a:gd name="T50" fmla="*/ 1 w 633"/>
                <a:gd name="T51" fmla="*/ 2 h 660"/>
                <a:gd name="T52" fmla="*/ 1 w 633"/>
                <a:gd name="T53" fmla="*/ 2 h 660"/>
                <a:gd name="T54" fmla="*/ 1 w 633"/>
                <a:gd name="T55" fmla="*/ 2 h 660"/>
                <a:gd name="T56" fmla="*/ 1 w 633"/>
                <a:gd name="T57" fmla="*/ 2 h 660"/>
                <a:gd name="T58" fmla="*/ 1 w 633"/>
                <a:gd name="T59" fmla="*/ 2 h 660"/>
                <a:gd name="T60" fmla="*/ 1 w 633"/>
                <a:gd name="T61" fmla="*/ 2 h 660"/>
                <a:gd name="T62" fmla="*/ 1 w 633"/>
                <a:gd name="T63" fmla="*/ 2 h 660"/>
                <a:gd name="T64" fmla="*/ 1 w 633"/>
                <a:gd name="T65" fmla="*/ 2 h 660"/>
                <a:gd name="T66" fmla="*/ 1 w 633"/>
                <a:gd name="T67" fmla="*/ 2 h 660"/>
                <a:gd name="T68" fmla="*/ 1 w 633"/>
                <a:gd name="T69" fmla="*/ 2 h 660"/>
                <a:gd name="T70" fmla="*/ 1 w 633"/>
                <a:gd name="T71" fmla="*/ 2 h 660"/>
                <a:gd name="T72" fmla="*/ 1 w 633"/>
                <a:gd name="T73" fmla="*/ 2 h 660"/>
                <a:gd name="T74" fmla="*/ 1 w 633"/>
                <a:gd name="T75" fmla="*/ 2 h 660"/>
                <a:gd name="T76" fmla="*/ 1 w 633"/>
                <a:gd name="T77" fmla="*/ 2 h 660"/>
                <a:gd name="T78" fmla="*/ 1 w 633"/>
                <a:gd name="T79" fmla="*/ 2 h 660"/>
                <a:gd name="T80" fmla="*/ 1 w 633"/>
                <a:gd name="T81" fmla="*/ 2 h 660"/>
                <a:gd name="T82" fmla="*/ 1 w 633"/>
                <a:gd name="T83" fmla="*/ 2 h 660"/>
                <a:gd name="T84" fmla="*/ 1 w 633"/>
                <a:gd name="T85" fmla="*/ 2 h 660"/>
                <a:gd name="T86" fmla="*/ 1 w 633"/>
                <a:gd name="T87" fmla="*/ 2 h 660"/>
                <a:gd name="T88" fmla="*/ 1 w 633"/>
                <a:gd name="T89" fmla="*/ 2 h 660"/>
                <a:gd name="T90" fmla="*/ 1 w 633"/>
                <a:gd name="T91" fmla="*/ 2 h 660"/>
                <a:gd name="T92" fmla="*/ 1 w 633"/>
                <a:gd name="T93" fmla="*/ 2 h 660"/>
                <a:gd name="T94" fmla="*/ 1 w 633"/>
                <a:gd name="T95" fmla="*/ 2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8" name="Freeform 38"/>
            <p:cNvSpPr>
              <a:spLocks/>
            </p:cNvSpPr>
            <p:nvPr/>
          </p:nvSpPr>
          <p:spPr bwMode="gray">
            <a:xfrm>
              <a:off x="4246" y="3241"/>
              <a:ext cx="319" cy="210"/>
            </a:xfrm>
            <a:custGeom>
              <a:avLst/>
              <a:gdLst>
                <a:gd name="T0" fmla="*/ 1 w 426"/>
                <a:gd name="T1" fmla="*/ 2 h 280"/>
                <a:gd name="T2" fmla="*/ 1 w 426"/>
                <a:gd name="T3" fmla="*/ 2 h 280"/>
                <a:gd name="T4" fmla="*/ 1 w 426"/>
                <a:gd name="T5" fmla="*/ 2 h 280"/>
                <a:gd name="T6" fmla="*/ 1 w 426"/>
                <a:gd name="T7" fmla="*/ 2 h 280"/>
                <a:gd name="T8" fmla="*/ 1 w 426"/>
                <a:gd name="T9" fmla="*/ 2 h 280"/>
                <a:gd name="T10" fmla="*/ 1 w 426"/>
                <a:gd name="T11" fmla="*/ 2 h 280"/>
                <a:gd name="T12" fmla="*/ 1 w 426"/>
                <a:gd name="T13" fmla="*/ 2 h 280"/>
                <a:gd name="T14" fmla="*/ 1 w 426"/>
                <a:gd name="T15" fmla="*/ 2 h 280"/>
                <a:gd name="T16" fmla="*/ 1 w 426"/>
                <a:gd name="T17" fmla="*/ 2 h 280"/>
                <a:gd name="T18" fmla="*/ 1 w 426"/>
                <a:gd name="T19" fmla="*/ 2 h 280"/>
                <a:gd name="T20" fmla="*/ 1 w 426"/>
                <a:gd name="T21" fmla="*/ 2 h 280"/>
                <a:gd name="T22" fmla="*/ 1 w 426"/>
                <a:gd name="T23" fmla="*/ 2 h 280"/>
                <a:gd name="T24" fmla="*/ 1 w 426"/>
                <a:gd name="T25" fmla="*/ 2 h 280"/>
                <a:gd name="T26" fmla="*/ 1 w 426"/>
                <a:gd name="T27" fmla="*/ 2 h 280"/>
                <a:gd name="T28" fmla="*/ 1 w 426"/>
                <a:gd name="T29" fmla="*/ 2 h 280"/>
                <a:gd name="T30" fmla="*/ 1 w 426"/>
                <a:gd name="T31" fmla="*/ 2 h 280"/>
                <a:gd name="T32" fmla="*/ 1 w 426"/>
                <a:gd name="T33" fmla="*/ 2 h 280"/>
                <a:gd name="T34" fmla="*/ 1 w 426"/>
                <a:gd name="T35" fmla="*/ 2 h 280"/>
                <a:gd name="T36" fmla="*/ 1 w 426"/>
                <a:gd name="T37" fmla="*/ 2 h 280"/>
                <a:gd name="T38" fmla="*/ 1 w 426"/>
                <a:gd name="T39" fmla="*/ 2 h 280"/>
                <a:gd name="T40" fmla="*/ 1 w 426"/>
                <a:gd name="T41" fmla="*/ 2 h 280"/>
                <a:gd name="T42" fmla="*/ 1 w 426"/>
                <a:gd name="T43" fmla="*/ 2 h 280"/>
                <a:gd name="T44" fmla="*/ 1 w 426"/>
                <a:gd name="T45" fmla="*/ 2 h 280"/>
                <a:gd name="T46" fmla="*/ 1 w 426"/>
                <a:gd name="T47" fmla="*/ 2 h 280"/>
                <a:gd name="T48" fmla="*/ 1 w 426"/>
                <a:gd name="T49" fmla="*/ 2 h 280"/>
                <a:gd name="T50" fmla="*/ 1 w 426"/>
                <a:gd name="T51" fmla="*/ 2 h 280"/>
                <a:gd name="T52" fmla="*/ 1 w 426"/>
                <a:gd name="T53" fmla="*/ 2 h 280"/>
                <a:gd name="T54" fmla="*/ 1 w 426"/>
                <a:gd name="T55" fmla="*/ 2 h 280"/>
                <a:gd name="T56" fmla="*/ 1 w 426"/>
                <a:gd name="T57" fmla="*/ 2 h 280"/>
                <a:gd name="T58" fmla="*/ 1 w 426"/>
                <a:gd name="T59" fmla="*/ 2 h 280"/>
                <a:gd name="T60" fmla="*/ 1 w 426"/>
                <a:gd name="T61" fmla="*/ 2 h 280"/>
                <a:gd name="T62" fmla="*/ 1 w 426"/>
                <a:gd name="T63" fmla="*/ 2 h 280"/>
                <a:gd name="T64" fmla="*/ 1 w 426"/>
                <a:gd name="T65" fmla="*/ 2 h 280"/>
                <a:gd name="T66" fmla="*/ 1 w 426"/>
                <a:gd name="T67" fmla="*/ 2 h 280"/>
                <a:gd name="T68" fmla="*/ 1 w 426"/>
                <a:gd name="T69" fmla="*/ 2 h 280"/>
                <a:gd name="T70" fmla="*/ 1 w 426"/>
                <a:gd name="T71" fmla="*/ 2 h 280"/>
                <a:gd name="T72" fmla="*/ 1 w 426"/>
                <a:gd name="T73" fmla="*/ 2 h 280"/>
                <a:gd name="T74" fmla="*/ 1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9" name="Freeform 39"/>
            <p:cNvSpPr>
              <a:spLocks/>
            </p:cNvSpPr>
            <p:nvPr/>
          </p:nvSpPr>
          <p:spPr bwMode="gray">
            <a:xfrm>
              <a:off x="4255" y="3243"/>
              <a:ext cx="311" cy="211"/>
            </a:xfrm>
            <a:custGeom>
              <a:avLst/>
              <a:gdLst>
                <a:gd name="T0" fmla="*/ 0 w 416"/>
                <a:gd name="T1" fmla="*/ 1 h 282"/>
                <a:gd name="T2" fmla="*/ 1 w 416"/>
                <a:gd name="T3" fmla="*/ 1 h 282"/>
                <a:gd name="T4" fmla="*/ 1 w 416"/>
                <a:gd name="T5" fmla="*/ 1 h 282"/>
                <a:gd name="T6" fmla="*/ 1 w 416"/>
                <a:gd name="T7" fmla="*/ 1 h 282"/>
                <a:gd name="T8" fmla="*/ 1 w 416"/>
                <a:gd name="T9" fmla="*/ 1 h 282"/>
                <a:gd name="T10" fmla="*/ 1 w 416"/>
                <a:gd name="T11" fmla="*/ 1 h 282"/>
                <a:gd name="T12" fmla="*/ 1 w 416"/>
                <a:gd name="T13" fmla="*/ 1 h 282"/>
                <a:gd name="T14" fmla="*/ 1 w 416"/>
                <a:gd name="T15" fmla="*/ 1 h 282"/>
                <a:gd name="T16" fmla="*/ 1 w 416"/>
                <a:gd name="T17" fmla="*/ 1 h 282"/>
                <a:gd name="T18" fmla="*/ 1 w 416"/>
                <a:gd name="T19" fmla="*/ 1 h 282"/>
                <a:gd name="T20" fmla="*/ 1 w 416"/>
                <a:gd name="T21" fmla="*/ 1 h 282"/>
                <a:gd name="T22" fmla="*/ 1 w 416"/>
                <a:gd name="T23" fmla="*/ 1 h 282"/>
                <a:gd name="T24" fmla="*/ 1 w 416"/>
                <a:gd name="T25" fmla="*/ 1 h 282"/>
                <a:gd name="T26" fmla="*/ 1 w 416"/>
                <a:gd name="T27" fmla="*/ 1 h 282"/>
                <a:gd name="T28" fmla="*/ 1 w 416"/>
                <a:gd name="T29" fmla="*/ 1 h 282"/>
                <a:gd name="T30" fmla="*/ 1 w 416"/>
                <a:gd name="T31" fmla="*/ 1 h 282"/>
                <a:gd name="T32" fmla="*/ 1 w 416"/>
                <a:gd name="T33" fmla="*/ 1 h 282"/>
                <a:gd name="T34" fmla="*/ 1 w 416"/>
                <a:gd name="T35" fmla="*/ 1 h 282"/>
                <a:gd name="T36" fmla="*/ 1 w 416"/>
                <a:gd name="T37" fmla="*/ 1 h 282"/>
                <a:gd name="T38" fmla="*/ 1 w 416"/>
                <a:gd name="T39" fmla="*/ 1 h 282"/>
                <a:gd name="T40" fmla="*/ 1 w 416"/>
                <a:gd name="T41" fmla="*/ 1 h 282"/>
                <a:gd name="T42" fmla="*/ 1 w 416"/>
                <a:gd name="T43" fmla="*/ 1 h 282"/>
                <a:gd name="T44" fmla="*/ 1 w 416"/>
                <a:gd name="T45" fmla="*/ 1 h 282"/>
                <a:gd name="T46" fmla="*/ 1 w 416"/>
                <a:gd name="T47" fmla="*/ 1 h 282"/>
                <a:gd name="T48" fmla="*/ 1 w 416"/>
                <a:gd name="T49" fmla="*/ 1 h 282"/>
                <a:gd name="T50" fmla="*/ 1 w 416"/>
                <a:gd name="T51" fmla="*/ 1 h 282"/>
                <a:gd name="T52" fmla="*/ 1 w 416"/>
                <a:gd name="T53" fmla="*/ 1 h 282"/>
                <a:gd name="T54" fmla="*/ 1 w 416"/>
                <a:gd name="T55" fmla="*/ 1 h 282"/>
                <a:gd name="T56" fmla="*/ 1 w 416"/>
                <a:gd name="T57" fmla="*/ 1 h 282"/>
                <a:gd name="T58" fmla="*/ 1 w 416"/>
                <a:gd name="T59" fmla="*/ 1 h 282"/>
                <a:gd name="T60" fmla="*/ 1 w 416"/>
                <a:gd name="T61" fmla="*/ 1 h 282"/>
                <a:gd name="T62" fmla="*/ 1 w 416"/>
                <a:gd name="T63" fmla="*/ 1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0" name="Freeform 40"/>
            <p:cNvSpPr>
              <a:spLocks/>
            </p:cNvSpPr>
            <p:nvPr/>
          </p:nvSpPr>
          <p:spPr bwMode="gray">
            <a:xfrm>
              <a:off x="4485" y="4013"/>
              <a:ext cx="45" cy="58"/>
            </a:xfrm>
            <a:custGeom>
              <a:avLst/>
              <a:gdLst>
                <a:gd name="T0" fmla="*/ 2 w 60"/>
                <a:gd name="T1" fmla="*/ 1 h 78"/>
                <a:gd name="T2" fmla="*/ 0 w 60"/>
                <a:gd name="T3" fmla="*/ 1 h 78"/>
                <a:gd name="T4" fmla="*/ 2 w 60"/>
                <a:gd name="T5" fmla="*/ 1 h 78"/>
                <a:gd name="T6" fmla="*/ 2 w 60"/>
                <a:gd name="T7" fmla="*/ 1 h 78"/>
                <a:gd name="T8" fmla="*/ 2 w 60"/>
                <a:gd name="T9" fmla="*/ 1 h 78"/>
                <a:gd name="T10" fmla="*/ 2 w 60"/>
                <a:gd name="T11" fmla="*/ 1 h 78"/>
                <a:gd name="T12" fmla="*/ 2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1" name="Freeform 41"/>
            <p:cNvSpPr>
              <a:spLocks/>
            </p:cNvSpPr>
            <p:nvPr/>
          </p:nvSpPr>
          <p:spPr bwMode="gray">
            <a:xfrm>
              <a:off x="4621" y="3923"/>
              <a:ext cx="164" cy="85"/>
            </a:xfrm>
            <a:custGeom>
              <a:avLst/>
              <a:gdLst>
                <a:gd name="T0" fmla="*/ 1 w 219"/>
                <a:gd name="T1" fmla="*/ 2 h 113"/>
                <a:gd name="T2" fmla="*/ 1 w 219"/>
                <a:gd name="T3" fmla="*/ 2 h 113"/>
                <a:gd name="T4" fmla="*/ 1 w 219"/>
                <a:gd name="T5" fmla="*/ 2 h 113"/>
                <a:gd name="T6" fmla="*/ 1 w 219"/>
                <a:gd name="T7" fmla="*/ 2 h 113"/>
                <a:gd name="T8" fmla="*/ 1 w 219"/>
                <a:gd name="T9" fmla="*/ 2 h 113"/>
                <a:gd name="T10" fmla="*/ 1 w 219"/>
                <a:gd name="T11" fmla="*/ 2 h 113"/>
                <a:gd name="T12" fmla="*/ 1 w 219"/>
                <a:gd name="T13" fmla="*/ 2 h 113"/>
                <a:gd name="T14" fmla="*/ 1 w 219"/>
                <a:gd name="T15" fmla="*/ 2 h 113"/>
                <a:gd name="T16" fmla="*/ 1 w 219"/>
                <a:gd name="T17" fmla="*/ 0 h 113"/>
                <a:gd name="T18" fmla="*/ 1 w 219"/>
                <a:gd name="T19" fmla="*/ 2 h 113"/>
                <a:gd name="T20" fmla="*/ 1 w 219"/>
                <a:gd name="T21" fmla="*/ 2 h 113"/>
                <a:gd name="T22" fmla="*/ 1 w 219"/>
                <a:gd name="T23" fmla="*/ 2 h 113"/>
                <a:gd name="T24" fmla="*/ 1 w 219"/>
                <a:gd name="T25" fmla="*/ 2 h 113"/>
                <a:gd name="T26" fmla="*/ 1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2" name="Freeform 42"/>
            <p:cNvSpPr>
              <a:spLocks/>
            </p:cNvSpPr>
            <p:nvPr/>
          </p:nvSpPr>
          <p:spPr bwMode="gray">
            <a:xfrm>
              <a:off x="4791" y="3873"/>
              <a:ext cx="104" cy="92"/>
            </a:xfrm>
            <a:custGeom>
              <a:avLst/>
              <a:gdLst>
                <a:gd name="T0" fmla="*/ 1 w 139"/>
                <a:gd name="T1" fmla="*/ 2 h 122"/>
                <a:gd name="T2" fmla="*/ 1 w 139"/>
                <a:gd name="T3" fmla="*/ 2 h 122"/>
                <a:gd name="T4" fmla="*/ 0 w 139"/>
                <a:gd name="T5" fmla="*/ 2 h 122"/>
                <a:gd name="T6" fmla="*/ 1 w 139"/>
                <a:gd name="T7" fmla="*/ 2 h 122"/>
                <a:gd name="T8" fmla="*/ 1 w 139"/>
                <a:gd name="T9" fmla="*/ 2 h 122"/>
                <a:gd name="T10" fmla="*/ 1 w 139"/>
                <a:gd name="T11" fmla="*/ 2 h 122"/>
                <a:gd name="T12" fmla="*/ 1 w 139"/>
                <a:gd name="T13" fmla="*/ 2 h 122"/>
                <a:gd name="T14" fmla="*/ 1 w 139"/>
                <a:gd name="T15" fmla="*/ 2 h 122"/>
                <a:gd name="T16" fmla="*/ 1 w 139"/>
                <a:gd name="T17" fmla="*/ 2 h 122"/>
                <a:gd name="T18" fmla="*/ 1 w 139"/>
                <a:gd name="T19" fmla="*/ 2 h 122"/>
                <a:gd name="T20" fmla="*/ 1 w 139"/>
                <a:gd name="T21" fmla="*/ 2 h 122"/>
                <a:gd name="T22" fmla="*/ 1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3" name="Freeform 43"/>
            <p:cNvSpPr>
              <a:spLocks/>
            </p:cNvSpPr>
            <p:nvPr/>
          </p:nvSpPr>
          <p:spPr bwMode="gray">
            <a:xfrm>
              <a:off x="4846" y="3832"/>
              <a:ext cx="37" cy="26"/>
            </a:xfrm>
            <a:custGeom>
              <a:avLst/>
              <a:gdLst>
                <a:gd name="T0" fmla="*/ 2 w 49"/>
                <a:gd name="T1" fmla="*/ 0 h 35"/>
                <a:gd name="T2" fmla="*/ 2 w 49"/>
                <a:gd name="T3" fmla="*/ 1 h 35"/>
                <a:gd name="T4" fmla="*/ 2 w 49"/>
                <a:gd name="T5" fmla="*/ 1 h 35"/>
                <a:gd name="T6" fmla="*/ 2 w 49"/>
                <a:gd name="T7" fmla="*/ 1 h 35"/>
                <a:gd name="T8" fmla="*/ 2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4" name="Freeform 44"/>
            <p:cNvSpPr>
              <a:spLocks/>
            </p:cNvSpPr>
            <p:nvPr/>
          </p:nvSpPr>
          <p:spPr bwMode="gray">
            <a:xfrm>
              <a:off x="3123" y="3346"/>
              <a:ext cx="123" cy="201"/>
            </a:xfrm>
            <a:custGeom>
              <a:avLst/>
              <a:gdLst>
                <a:gd name="T0" fmla="*/ 2 w 164"/>
                <a:gd name="T1" fmla="*/ 0 h 268"/>
                <a:gd name="T2" fmla="*/ 2 w 164"/>
                <a:gd name="T3" fmla="*/ 2 h 268"/>
                <a:gd name="T4" fmla="*/ 2 w 164"/>
                <a:gd name="T5" fmla="*/ 2 h 268"/>
                <a:gd name="T6" fmla="*/ 2 w 164"/>
                <a:gd name="T7" fmla="*/ 2 h 268"/>
                <a:gd name="T8" fmla="*/ 2 w 164"/>
                <a:gd name="T9" fmla="*/ 2 h 268"/>
                <a:gd name="T10" fmla="*/ 2 w 164"/>
                <a:gd name="T11" fmla="*/ 2 h 268"/>
                <a:gd name="T12" fmla="*/ 2 w 164"/>
                <a:gd name="T13" fmla="*/ 2 h 268"/>
                <a:gd name="T14" fmla="*/ 2 w 164"/>
                <a:gd name="T15" fmla="*/ 2 h 268"/>
                <a:gd name="T16" fmla="*/ 0 w 164"/>
                <a:gd name="T17" fmla="*/ 2 h 268"/>
                <a:gd name="T18" fmla="*/ 2 w 164"/>
                <a:gd name="T19" fmla="*/ 2 h 268"/>
                <a:gd name="T20" fmla="*/ 2 w 164"/>
                <a:gd name="T21" fmla="*/ 2 h 268"/>
                <a:gd name="T22" fmla="*/ 2 w 164"/>
                <a:gd name="T23" fmla="*/ 2 h 268"/>
                <a:gd name="T24" fmla="*/ 2 w 164"/>
                <a:gd name="T25" fmla="*/ 2 h 268"/>
                <a:gd name="T26" fmla="*/ 2 w 164"/>
                <a:gd name="T27" fmla="*/ 2 h 268"/>
                <a:gd name="T28" fmla="*/ 2 w 164"/>
                <a:gd name="T29" fmla="*/ 2 h 268"/>
                <a:gd name="T30" fmla="*/ 2 w 164"/>
                <a:gd name="T31" fmla="*/ 2 h 268"/>
                <a:gd name="T32" fmla="*/ 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5" name="Freeform 45"/>
            <p:cNvSpPr>
              <a:spLocks/>
            </p:cNvSpPr>
            <p:nvPr/>
          </p:nvSpPr>
          <p:spPr bwMode="gray">
            <a:xfrm>
              <a:off x="3655" y="3034"/>
              <a:ext cx="49" cy="61"/>
            </a:xfrm>
            <a:custGeom>
              <a:avLst/>
              <a:gdLst>
                <a:gd name="T0" fmla="*/ 1 w 66"/>
                <a:gd name="T1" fmla="*/ 0 h 81"/>
                <a:gd name="T2" fmla="*/ 1 w 66"/>
                <a:gd name="T3" fmla="*/ 2 h 81"/>
                <a:gd name="T4" fmla="*/ 1 w 66"/>
                <a:gd name="T5" fmla="*/ 2 h 81"/>
                <a:gd name="T6" fmla="*/ 1 w 66"/>
                <a:gd name="T7" fmla="*/ 2 h 81"/>
                <a:gd name="T8" fmla="*/ 1 w 66"/>
                <a:gd name="T9" fmla="*/ 2 h 81"/>
                <a:gd name="T10" fmla="*/ 1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6" name="Freeform 46"/>
            <p:cNvSpPr>
              <a:spLocks/>
            </p:cNvSpPr>
            <p:nvPr/>
          </p:nvSpPr>
          <p:spPr bwMode="gray">
            <a:xfrm>
              <a:off x="3988" y="3100"/>
              <a:ext cx="111" cy="183"/>
            </a:xfrm>
            <a:custGeom>
              <a:avLst/>
              <a:gdLst>
                <a:gd name="T0" fmla="*/ 2 w 148"/>
                <a:gd name="T1" fmla="*/ 0 h 244"/>
                <a:gd name="T2" fmla="*/ 2 w 148"/>
                <a:gd name="T3" fmla="*/ 2 h 244"/>
                <a:gd name="T4" fmla="*/ 2 w 148"/>
                <a:gd name="T5" fmla="*/ 2 h 244"/>
                <a:gd name="T6" fmla="*/ 2 w 148"/>
                <a:gd name="T7" fmla="*/ 2 h 244"/>
                <a:gd name="T8" fmla="*/ 2 w 148"/>
                <a:gd name="T9" fmla="*/ 2 h 244"/>
                <a:gd name="T10" fmla="*/ 2 w 148"/>
                <a:gd name="T11" fmla="*/ 2 h 244"/>
                <a:gd name="T12" fmla="*/ 2 w 148"/>
                <a:gd name="T13" fmla="*/ 2 h 244"/>
                <a:gd name="T14" fmla="*/ 2 w 148"/>
                <a:gd name="T15" fmla="*/ 2 h 244"/>
                <a:gd name="T16" fmla="*/ 2 w 148"/>
                <a:gd name="T17" fmla="*/ 2 h 244"/>
                <a:gd name="T18" fmla="*/ 2 w 148"/>
                <a:gd name="T19" fmla="*/ 2 h 244"/>
                <a:gd name="T20" fmla="*/ 2 w 148"/>
                <a:gd name="T21" fmla="*/ 2 h 244"/>
                <a:gd name="T22" fmla="*/ 2 w 148"/>
                <a:gd name="T23" fmla="*/ 2 h 244"/>
                <a:gd name="T24" fmla="*/ 2 w 148"/>
                <a:gd name="T25" fmla="*/ 2 h 244"/>
                <a:gd name="T26" fmla="*/ 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7" name="Freeform 47"/>
            <p:cNvSpPr>
              <a:spLocks/>
            </p:cNvSpPr>
            <p:nvPr/>
          </p:nvSpPr>
          <p:spPr bwMode="gray">
            <a:xfrm>
              <a:off x="3894" y="3043"/>
              <a:ext cx="72" cy="137"/>
            </a:xfrm>
            <a:custGeom>
              <a:avLst/>
              <a:gdLst>
                <a:gd name="T0" fmla="*/ 2 w 96"/>
                <a:gd name="T1" fmla="*/ 1 h 183"/>
                <a:gd name="T2" fmla="*/ 2 w 96"/>
                <a:gd name="T3" fmla="*/ 1 h 183"/>
                <a:gd name="T4" fmla="*/ 2 w 96"/>
                <a:gd name="T5" fmla="*/ 1 h 183"/>
                <a:gd name="T6" fmla="*/ 2 w 96"/>
                <a:gd name="T7" fmla="*/ 1 h 183"/>
                <a:gd name="T8" fmla="*/ 2 w 96"/>
                <a:gd name="T9" fmla="*/ 1 h 183"/>
                <a:gd name="T10" fmla="*/ 2 w 96"/>
                <a:gd name="T11" fmla="*/ 1 h 183"/>
                <a:gd name="T12" fmla="*/ 2 w 96"/>
                <a:gd name="T13" fmla="*/ 1 h 183"/>
                <a:gd name="T14" fmla="*/ 2 w 96"/>
                <a:gd name="T15" fmla="*/ 1 h 183"/>
                <a:gd name="T16" fmla="*/ 2 w 96"/>
                <a:gd name="T17" fmla="*/ 1 h 183"/>
                <a:gd name="T18" fmla="*/ 2 w 96"/>
                <a:gd name="T19" fmla="*/ 1 h 183"/>
                <a:gd name="T20" fmla="*/ 2 w 96"/>
                <a:gd name="T21" fmla="*/ 1 h 183"/>
                <a:gd name="T22" fmla="*/ 2 w 96"/>
                <a:gd name="T23" fmla="*/ 1 h 183"/>
                <a:gd name="T24" fmla="*/ 2 w 96"/>
                <a:gd name="T25" fmla="*/ 1 h 183"/>
                <a:gd name="T26" fmla="*/ 2 w 96"/>
                <a:gd name="T27" fmla="*/ 1 h 183"/>
                <a:gd name="T28" fmla="*/ 2 w 96"/>
                <a:gd name="T29" fmla="*/ 1 h 183"/>
                <a:gd name="T30" fmla="*/ 2 w 96"/>
                <a:gd name="T31" fmla="*/ 1 h 183"/>
                <a:gd name="T32" fmla="*/ 2 w 96"/>
                <a:gd name="T33" fmla="*/ 1 h 183"/>
                <a:gd name="T34" fmla="*/ 2 w 96"/>
                <a:gd name="T35" fmla="*/ 1 h 183"/>
                <a:gd name="T36" fmla="*/ 2 w 96"/>
                <a:gd name="T37" fmla="*/ 1 h 183"/>
                <a:gd name="T38" fmla="*/ 2 w 96"/>
                <a:gd name="T39" fmla="*/ 1 h 183"/>
                <a:gd name="T40" fmla="*/ 2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8" name="Freeform 48"/>
            <p:cNvSpPr>
              <a:spLocks/>
            </p:cNvSpPr>
            <p:nvPr/>
          </p:nvSpPr>
          <p:spPr bwMode="gray">
            <a:xfrm>
              <a:off x="3943" y="3153"/>
              <a:ext cx="40" cy="131"/>
            </a:xfrm>
            <a:custGeom>
              <a:avLst/>
              <a:gdLst>
                <a:gd name="T0" fmla="*/ 1 w 54"/>
                <a:gd name="T1" fmla="*/ 0 h 175"/>
                <a:gd name="T2" fmla="*/ 0 w 54"/>
                <a:gd name="T3" fmla="*/ 1 h 175"/>
                <a:gd name="T4" fmla="*/ 1 w 54"/>
                <a:gd name="T5" fmla="*/ 1 h 175"/>
                <a:gd name="T6" fmla="*/ 1 w 54"/>
                <a:gd name="T7" fmla="*/ 1 h 175"/>
                <a:gd name="T8" fmla="*/ 1 w 54"/>
                <a:gd name="T9" fmla="*/ 1 h 175"/>
                <a:gd name="T10" fmla="*/ 1 w 54"/>
                <a:gd name="T11" fmla="*/ 1 h 175"/>
                <a:gd name="T12" fmla="*/ 1 w 54"/>
                <a:gd name="T13" fmla="*/ 1 h 175"/>
                <a:gd name="T14" fmla="*/ 1 w 54"/>
                <a:gd name="T15" fmla="*/ 1 h 175"/>
                <a:gd name="T16" fmla="*/ 1 w 54"/>
                <a:gd name="T17" fmla="*/ 1 h 175"/>
                <a:gd name="T18" fmla="*/ 1 w 54"/>
                <a:gd name="T19" fmla="*/ 1 h 175"/>
                <a:gd name="T20" fmla="*/ 1 w 54"/>
                <a:gd name="T21" fmla="*/ 1 h 175"/>
                <a:gd name="T22" fmla="*/ 1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9" name="Freeform 49"/>
            <p:cNvSpPr>
              <a:spLocks/>
            </p:cNvSpPr>
            <p:nvPr/>
          </p:nvSpPr>
          <p:spPr bwMode="gray">
            <a:xfrm>
              <a:off x="3988" y="3290"/>
              <a:ext cx="65" cy="54"/>
            </a:xfrm>
            <a:custGeom>
              <a:avLst/>
              <a:gdLst>
                <a:gd name="T0" fmla="*/ 2 w 86"/>
                <a:gd name="T1" fmla="*/ 0 h 73"/>
                <a:gd name="T2" fmla="*/ 2 w 86"/>
                <a:gd name="T3" fmla="*/ 1 h 73"/>
                <a:gd name="T4" fmla="*/ 2 w 86"/>
                <a:gd name="T5" fmla="*/ 1 h 73"/>
                <a:gd name="T6" fmla="*/ 2 w 86"/>
                <a:gd name="T7" fmla="*/ 1 h 73"/>
                <a:gd name="T8" fmla="*/ 2 w 86"/>
                <a:gd name="T9" fmla="*/ 1 h 73"/>
                <a:gd name="T10" fmla="*/ 2 w 86"/>
                <a:gd name="T11" fmla="*/ 1 h 73"/>
                <a:gd name="T12" fmla="*/ 2 w 86"/>
                <a:gd name="T13" fmla="*/ 1 h 73"/>
                <a:gd name="T14" fmla="*/ 2 w 86"/>
                <a:gd name="T15" fmla="*/ 1 h 73"/>
                <a:gd name="T16" fmla="*/ 2 w 86"/>
                <a:gd name="T17" fmla="*/ 1 h 73"/>
                <a:gd name="T18" fmla="*/ 2 w 86"/>
                <a:gd name="T19" fmla="*/ 1 h 73"/>
                <a:gd name="T20" fmla="*/ 2 w 86"/>
                <a:gd name="T21" fmla="*/ 1 h 73"/>
                <a:gd name="T22" fmla="*/ 2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0" name="Freeform 50"/>
            <p:cNvSpPr>
              <a:spLocks/>
            </p:cNvSpPr>
            <p:nvPr/>
          </p:nvSpPr>
          <p:spPr bwMode="gray">
            <a:xfrm>
              <a:off x="4092" y="3195"/>
              <a:ext cx="83" cy="117"/>
            </a:xfrm>
            <a:custGeom>
              <a:avLst/>
              <a:gdLst>
                <a:gd name="T0" fmla="*/ 1 w 111"/>
                <a:gd name="T1" fmla="*/ 0 h 156"/>
                <a:gd name="T2" fmla="*/ 1 w 111"/>
                <a:gd name="T3" fmla="*/ 2 h 156"/>
                <a:gd name="T4" fmla="*/ 1 w 111"/>
                <a:gd name="T5" fmla="*/ 2 h 156"/>
                <a:gd name="T6" fmla="*/ 1 w 111"/>
                <a:gd name="T7" fmla="*/ 2 h 156"/>
                <a:gd name="T8" fmla="*/ 1 w 111"/>
                <a:gd name="T9" fmla="*/ 2 h 156"/>
                <a:gd name="T10" fmla="*/ 1 w 111"/>
                <a:gd name="T11" fmla="*/ 2 h 156"/>
                <a:gd name="T12" fmla="*/ 1 w 111"/>
                <a:gd name="T13" fmla="*/ 2 h 156"/>
                <a:gd name="T14" fmla="*/ 1 w 111"/>
                <a:gd name="T15" fmla="*/ 2 h 156"/>
                <a:gd name="T16" fmla="*/ 1 w 111"/>
                <a:gd name="T17" fmla="*/ 2 h 156"/>
                <a:gd name="T18" fmla="*/ 1 w 111"/>
                <a:gd name="T19" fmla="*/ 2 h 156"/>
                <a:gd name="T20" fmla="*/ 1 w 111"/>
                <a:gd name="T21" fmla="*/ 2 h 156"/>
                <a:gd name="T22" fmla="*/ 1 w 111"/>
                <a:gd name="T23" fmla="*/ 2 h 156"/>
                <a:gd name="T24" fmla="*/ 1 w 111"/>
                <a:gd name="T25" fmla="*/ 2 h 156"/>
                <a:gd name="T26" fmla="*/ 1 w 111"/>
                <a:gd name="T27" fmla="*/ 2 h 156"/>
                <a:gd name="T28" fmla="*/ 1 w 111"/>
                <a:gd name="T29" fmla="*/ 2 h 156"/>
                <a:gd name="T30" fmla="*/ 1 w 111"/>
                <a:gd name="T31" fmla="*/ 2 h 156"/>
                <a:gd name="T32" fmla="*/ 1 w 111"/>
                <a:gd name="T33" fmla="*/ 2 h 156"/>
                <a:gd name="T34" fmla="*/ 1 w 111"/>
                <a:gd name="T35" fmla="*/ 2 h 156"/>
                <a:gd name="T36" fmla="*/ 1 w 111"/>
                <a:gd name="T37" fmla="*/ 2 h 156"/>
                <a:gd name="T38" fmla="*/ 1 w 111"/>
                <a:gd name="T39" fmla="*/ 2 h 156"/>
                <a:gd name="T40" fmla="*/ 1 w 111"/>
                <a:gd name="T41" fmla="*/ 2 h 156"/>
                <a:gd name="T42" fmla="*/ 1 w 111"/>
                <a:gd name="T43" fmla="*/ 2 h 156"/>
                <a:gd name="T44" fmla="*/ 1 w 111"/>
                <a:gd name="T45" fmla="*/ 2 h 156"/>
                <a:gd name="T46" fmla="*/ 1 w 111"/>
                <a:gd name="T47" fmla="*/ 2 h 156"/>
                <a:gd name="T48" fmla="*/ 1 w 111"/>
                <a:gd name="T49" fmla="*/ 2 h 156"/>
                <a:gd name="T50" fmla="*/ 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1" name="Freeform 51"/>
            <p:cNvSpPr>
              <a:spLocks/>
            </p:cNvSpPr>
            <p:nvPr/>
          </p:nvSpPr>
          <p:spPr bwMode="gray">
            <a:xfrm>
              <a:off x="4064" y="2777"/>
              <a:ext cx="22" cy="71"/>
            </a:xfrm>
            <a:custGeom>
              <a:avLst/>
              <a:gdLst>
                <a:gd name="T0" fmla="*/ 1 w 30"/>
                <a:gd name="T1" fmla="*/ 0 h 94"/>
                <a:gd name="T2" fmla="*/ 0 w 30"/>
                <a:gd name="T3" fmla="*/ 2 h 94"/>
                <a:gd name="T4" fmla="*/ 1 w 30"/>
                <a:gd name="T5" fmla="*/ 2 h 94"/>
                <a:gd name="T6" fmla="*/ 1 w 30"/>
                <a:gd name="T7" fmla="*/ 2 h 94"/>
                <a:gd name="T8" fmla="*/ 1 w 30"/>
                <a:gd name="T9" fmla="*/ 2 h 94"/>
                <a:gd name="T10" fmla="*/ 1 w 30"/>
                <a:gd name="T11" fmla="*/ 2 h 94"/>
                <a:gd name="T12" fmla="*/ 1 w 30"/>
                <a:gd name="T13" fmla="*/ 2 h 94"/>
                <a:gd name="T14" fmla="*/ 1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2" name="Freeform 52"/>
            <p:cNvSpPr>
              <a:spLocks/>
            </p:cNvSpPr>
            <p:nvPr/>
          </p:nvSpPr>
          <p:spPr bwMode="gray">
            <a:xfrm>
              <a:off x="4078" y="2896"/>
              <a:ext cx="61" cy="118"/>
            </a:xfrm>
            <a:custGeom>
              <a:avLst/>
              <a:gdLst>
                <a:gd name="T0" fmla="*/ 2 w 81"/>
                <a:gd name="T1" fmla="*/ 1 h 158"/>
                <a:gd name="T2" fmla="*/ 0 w 81"/>
                <a:gd name="T3" fmla="*/ 1 h 158"/>
                <a:gd name="T4" fmla="*/ 2 w 81"/>
                <a:gd name="T5" fmla="*/ 1 h 158"/>
                <a:gd name="T6" fmla="*/ 2 w 81"/>
                <a:gd name="T7" fmla="*/ 1 h 158"/>
                <a:gd name="T8" fmla="*/ 2 w 81"/>
                <a:gd name="T9" fmla="*/ 1 h 158"/>
                <a:gd name="T10" fmla="*/ 2 w 81"/>
                <a:gd name="T11" fmla="*/ 1 h 158"/>
                <a:gd name="T12" fmla="*/ 2 w 81"/>
                <a:gd name="T13" fmla="*/ 1 h 158"/>
                <a:gd name="T14" fmla="*/ 2 w 81"/>
                <a:gd name="T15" fmla="*/ 1 h 158"/>
                <a:gd name="T16" fmla="*/ 2 w 81"/>
                <a:gd name="T17" fmla="*/ 1 h 158"/>
                <a:gd name="T18" fmla="*/ 2 w 81"/>
                <a:gd name="T19" fmla="*/ 1 h 158"/>
                <a:gd name="T20" fmla="*/ 2 w 81"/>
                <a:gd name="T21" fmla="*/ 1 h 158"/>
                <a:gd name="T22" fmla="*/ 2 w 81"/>
                <a:gd name="T23" fmla="*/ 1 h 158"/>
                <a:gd name="T24" fmla="*/ 2 w 81"/>
                <a:gd name="T25" fmla="*/ 1 h 158"/>
                <a:gd name="T26" fmla="*/ 2 w 81"/>
                <a:gd name="T27" fmla="*/ 1 h 158"/>
                <a:gd name="T28" fmla="*/ 2 w 81"/>
                <a:gd name="T29" fmla="*/ 1 h 158"/>
                <a:gd name="T30" fmla="*/ 2 w 81"/>
                <a:gd name="T31" fmla="*/ 1 h 158"/>
                <a:gd name="T32" fmla="*/ 2 w 81"/>
                <a:gd name="T33" fmla="*/ 1 h 158"/>
                <a:gd name="T34" fmla="*/ 2 w 81"/>
                <a:gd name="T35" fmla="*/ 1 h 158"/>
                <a:gd name="T36" fmla="*/ 2 w 81"/>
                <a:gd name="T37" fmla="*/ 1 h 158"/>
                <a:gd name="T38" fmla="*/ 2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3" name="Freeform 53"/>
            <p:cNvSpPr>
              <a:spLocks/>
            </p:cNvSpPr>
            <p:nvPr/>
          </p:nvSpPr>
          <p:spPr bwMode="gray">
            <a:xfrm>
              <a:off x="4121" y="3052"/>
              <a:ext cx="64" cy="79"/>
            </a:xfrm>
            <a:custGeom>
              <a:avLst/>
              <a:gdLst>
                <a:gd name="T0" fmla="*/ 2 w 85"/>
                <a:gd name="T1" fmla="*/ 0 h 105"/>
                <a:gd name="T2" fmla="*/ 2 w 85"/>
                <a:gd name="T3" fmla="*/ 2 h 105"/>
                <a:gd name="T4" fmla="*/ 2 w 85"/>
                <a:gd name="T5" fmla="*/ 2 h 105"/>
                <a:gd name="T6" fmla="*/ 2 w 85"/>
                <a:gd name="T7" fmla="*/ 2 h 105"/>
                <a:gd name="T8" fmla="*/ 2 w 85"/>
                <a:gd name="T9" fmla="*/ 2 h 105"/>
                <a:gd name="T10" fmla="*/ 2 w 85"/>
                <a:gd name="T11" fmla="*/ 2 h 105"/>
                <a:gd name="T12" fmla="*/ 2 w 85"/>
                <a:gd name="T13" fmla="*/ 2 h 105"/>
                <a:gd name="T14" fmla="*/ 2 w 85"/>
                <a:gd name="T15" fmla="*/ 2 h 105"/>
                <a:gd name="T16" fmla="*/ 2 w 85"/>
                <a:gd name="T17" fmla="*/ 2 h 105"/>
                <a:gd name="T18" fmla="*/ 2 w 85"/>
                <a:gd name="T19" fmla="*/ 2 h 105"/>
                <a:gd name="T20" fmla="*/ 2 w 85"/>
                <a:gd name="T21" fmla="*/ 2 h 105"/>
                <a:gd name="T22" fmla="*/ 2 w 85"/>
                <a:gd name="T23" fmla="*/ 2 h 105"/>
                <a:gd name="T24" fmla="*/ 2 w 85"/>
                <a:gd name="T25" fmla="*/ 2 h 105"/>
                <a:gd name="T26" fmla="*/ 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4" name="Freeform 54"/>
            <p:cNvSpPr>
              <a:spLocks/>
            </p:cNvSpPr>
            <p:nvPr/>
          </p:nvSpPr>
          <p:spPr bwMode="gray">
            <a:xfrm>
              <a:off x="4197" y="3193"/>
              <a:ext cx="29" cy="49"/>
            </a:xfrm>
            <a:custGeom>
              <a:avLst/>
              <a:gdLst>
                <a:gd name="T0" fmla="*/ 2 w 38"/>
                <a:gd name="T1" fmla="*/ 1 h 66"/>
                <a:gd name="T2" fmla="*/ 2 w 38"/>
                <a:gd name="T3" fmla="*/ 1 h 66"/>
                <a:gd name="T4" fmla="*/ 2 w 38"/>
                <a:gd name="T5" fmla="*/ 1 h 66"/>
                <a:gd name="T6" fmla="*/ 2 w 38"/>
                <a:gd name="T7" fmla="*/ 1 h 66"/>
                <a:gd name="T8" fmla="*/ 2 w 38"/>
                <a:gd name="T9" fmla="*/ 1 h 66"/>
                <a:gd name="T10" fmla="*/ 2 w 38"/>
                <a:gd name="T11" fmla="*/ 1 h 66"/>
                <a:gd name="T12" fmla="*/ 2 w 38"/>
                <a:gd name="T13" fmla="*/ 1 h 66"/>
                <a:gd name="T14" fmla="*/ 2 w 38"/>
                <a:gd name="T15" fmla="*/ 1 h 66"/>
                <a:gd name="T16" fmla="*/ 2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5" name="Freeform 55"/>
            <p:cNvSpPr>
              <a:spLocks/>
            </p:cNvSpPr>
            <p:nvPr/>
          </p:nvSpPr>
          <p:spPr bwMode="gray">
            <a:xfrm>
              <a:off x="4181" y="3275"/>
              <a:ext cx="18" cy="17"/>
            </a:xfrm>
            <a:custGeom>
              <a:avLst/>
              <a:gdLst>
                <a:gd name="T0" fmla="*/ 0 w 24"/>
                <a:gd name="T1" fmla="*/ 0 h 23"/>
                <a:gd name="T2" fmla="*/ 2 w 24"/>
                <a:gd name="T3" fmla="*/ 1 h 23"/>
                <a:gd name="T4" fmla="*/ 2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6" name="Freeform 56"/>
            <p:cNvSpPr>
              <a:spLocks/>
            </p:cNvSpPr>
            <p:nvPr/>
          </p:nvSpPr>
          <p:spPr bwMode="gray">
            <a:xfrm>
              <a:off x="4208" y="3265"/>
              <a:ext cx="45" cy="37"/>
            </a:xfrm>
            <a:custGeom>
              <a:avLst/>
              <a:gdLst>
                <a:gd name="T0" fmla="*/ 2 w 60"/>
                <a:gd name="T1" fmla="*/ 0 h 49"/>
                <a:gd name="T2" fmla="*/ 0 w 60"/>
                <a:gd name="T3" fmla="*/ 2 h 49"/>
                <a:gd name="T4" fmla="*/ 2 w 60"/>
                <a:gd name="T5" fmla="*/ 2 h 49"/>
                <a:gd name="T6" fmla="*/ 2 w 60"/>
                <a:gd name="T7" fmla="*/ 2 h 49"/>
                <a:gd name="T8" fmla="*/ 2 w 60"/>
                <a:gd name="T9" fmla="*/ 2 h 49"/>
                <a:gd name="T10" fmla="*/ 2 w 60"/>
                <a:gd name="T11" fmla="*/ 2 h 49"/>
                <a:gd name="T12" fmla="*/ 2 w 60"/>
                <a:gd name="T13" fmla="*/ 2 h 49"/>
                <a:gd name="T14" fmla="*/ 2 w 60"/>
                <a:gd name="T15" fmla="*/ 2 h 49"/>
                <a:gd name="T16" fmla="*/ 2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7" name="Freeform 57"/>
            <p:cNvSpPr>
              <a:spLocks/>
            </p:cNvSpPr>
            <p:nvPr/>
          </p:nvSpPr>
          <p:spPr bwMode="gray">
            <a:xfrm>
              <a:off x="4277" y="3335"/>
              <a:ext cx="24" cy="33"/>
            </a:xfrm>
            <a:custGeom>
              <a:avLst/>
              <a:gdLst>
                <a:gd name="T0" fmla="*/ 2 w 32"/>
                <a:gd name="T1" fmla="*/ 0 h 44"/>
                <a:gd name="T2" fmla="*/ 2 w 32"/>
                <a:gd name="T3" fmla="*/ 2 h 44"/>
                <a:gd name="T4" fmla="*/ 2 w 32"/>
                <a:gd name="T5" fmla="*/ 2 h 44"/>
                <a:gd name="T6" fmla="*/ 2 w 32"/>
                <a:gd name="T7" fmla="*/ 2 h 44"/>
                <a:gd name="T8" fmla="*/ 2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8" name="Freeform 58"/>
            <p:cNvSpPr>
              <a:spLocks/>
            </p:cNvSpPr>
            <p:nvPr/>
          </p:nvSpPr>
          <p:spPr bwMode="gray">
            <a:xfrm>
              <a:off x="4544" y="3293"/>
              <a:ext cx="46" cy="47"/>
            </a:xfrm>
            <a:custGeom>
              <a:avLst/>
              <a:gdLst>
                <a:gd name="T0" fmla="*/ 2 w 61"/>
                <a:gd name="T1" fmla="*/ 0 h 63"/>
                <a:gd name="T2" fmla="*/ 0 w 61"/>
                <a:gd name="T3" fmla="*/ 1 h 63"/>
                <a:gd name="T4" fmla="*/ 2 w 61"/>
                <a:gd name="T5" fmla="*/ 1 h 63"/>
                <a:gd name="T6" fmla="*/ 2 w 61"/>
                <a:gd name="T7" fmla="*/ 1 h 63"/>
                <a:gd name="T8" fmla="*/ 2 w 61"/>
                <a:gd name="T9" fmla="*/ 1 h 63"/>
                <a:gd name="T10" fmla="*/ 2 w 61"/>
                <a:gd name="T11" fmla="*/ 1 h 63"/>
                <a:gd name="T12" fmla="*/ 2 w 61"/>
                <a:gd name="T13" fmla="*/ 1 h 63"/>
                <a:gd name="T14" fmla="*/ 2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9" name="Freeform 59"/>
            <p:cNvSpPr>
              <a:spLocks/>
            </p:cNvSpPr>
            <p:nvPr/>
          </p:nvSpPr>
          <p:spPr bwMode="gray">
            <a:xfrm>
              <a:off x="4147" y="3352"/>
              <a:ext cx="46" cy="50"/>
            </a:xfrm>
            <a:custGeom>
              <a:avLst/>
              <a:gdLst>
                <a:gd name="T0" fmla="*/ 2 w 61"/>
                <a:gd name="T1" fmla="*/ 1 h 67"/>
                <a:gd name="T2" fmla="*/ 2 w 61"/>
                <a:gd name="T3" fmla="*/ 1 h 67"/>
                <a:gd name="T4" fmla="*/ 2 w 61"/>
                <a:gd name="T5" fmla="*/ 1 h 67"/>
                <a:gd name="T6" fmla="*/ 2 w 61"/>
                <a:gd name="T7" fmla="*/ 1 h 67"/>
                <a:gd name="T8" fmla="*/ 2 w 61"/>
                <a:gd name="T9" fmla="*/ 1 h 67"/>
                <a:gd name="T10" fmla="*/ 2 w 61"/>
                <a:gd name="T11" fmla="*/ 1 h 67"/>
                <a:gd name="T12" fmla="*/ 2 w 61"/>
                <a:gd name="T13" fmla="*/ 1 h 67"/>
                <a:gd name="T14" fmla="*/ 2 w 61"/>
                <a:gd name="T15" fmla="*/ 1 h 67"/>
                <a:gd name="T16" fmla="*/ 2 w 61"/>
                <a:gd name="T17" fmla="*/ 1 h 67"/>
                <a:gd name="T18" fmla="*/ 2 w 61"/>
                <a:gd name="T19" fmla="*/ 1 h 67"/>
                <a:gd name="T20" fmla="*/ 2 w 61"/>
                <a:gd name="T21" fmla="*/ 1 h 67"/>
                <a:gd name="T22" fmla="*/ 2 w 61"/>
                <a:gd name="T23" fmla="*/ 1 h 67"/>
                <a:gd name="T24" fmla="*/ 2 w 61"/>
                <a:gd name="T25" fmla="*/ 1 h 67"/>
                <a:gd name="T26" fmla="*/ 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0" name="Freeform 60"/>
            <p:cNvSpPr>
              <a:spLocks/>
            </p:cNvSpPr>
            <p:nvPr/>
          </p:nvSpPr>
          <p:spPr bwMode="gray">
            <a:xfrm>
              <a:off x="4098" y="3371"/>
              <a:ext cx="32" cy="27"/>
            </a:xfrm>
            <a:custGeom>
              <a:avLst/>
              <a:gdLst>
                <a:gd name="T0" fmla="*/ 1 w 43"/>
                <a:gd name="T1" fmla="*/ 2 h 36"/>
                <a:gd name="T2" fmla="*/ 1 w 43"/>
                <a:gd name="T3" fmla="*/ 2 h 36"/>
                <a:gd name="T4" fmla="*/ 1 w 43"/>
                <a:gd name="T5" fmla="*/ 2 h 36"/>
                <a:gd name="T6" fmla="*/ 1 w 43"/>
                <a:gd name="T7" fmla="*/ 2 h 36"/>
                <a:gd name="T8" fmla="*/ 1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1" name="Freeform 61"/>
            <p:cNvSpPr>
              <a:spLocks/>
            </p:cNvSpPr>
            <p:nvPr/>
          </p:nvSpPr>
          <p:spPr bwMode="gray">
            <a:xfrm>
              <a:off x="4077" y="3342"/>
              <a:ext cx="24" cy="31"/>
            </a:xfrm>
            <a:custGeom>
              <a:avLst/>
              <a:gdLst>
                <a:gd name="T0" fmla="*/ 2 w 32"/>
                <a:gd name="T1" fmla="*/ 0 h 41"/>
                <a:gd name="T2" fmla="*/ 0 w 32"/>
                <a:gd name="T3" fmla="*/ 2 h 41"/>
                <a:gd name="T4" fmla="*/ 2 w 32"/>
                <a:gd name="T5" fmla="*/ 2 h 41"/>
                <a:gd name="T6" fmla="*/ 2 w 32"/>
                <a:gd name="T7" fmla="*/ 2 h 41"/>
                <a:gd name="T8" fmla="*/ 2 w 32"/>
                <a:gd name="T9" fmla="*/ 2 h 41"/>
                <a:gd name="T10" fmla="*/ 2 w 32"/>
                <a:gd name="T11" fmla="*/ 2 h 41"/>
                <a:gd name="T12" fmla="*/ 2 w 32"/>
                <a:gd name="T13" fmla="*/ 2 h 41"/>
                <a:gd name="T14" fmla="*/ 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2" name="Freeform 62"/>
            <p:cNvSpPr>
              <a:spLocks/>
            </p:cNvSpPr>
            <p:nvPr/>
          </p:nvSpPr>
          <p:spPr bwMode="gray">
            <a:xfrm>
              <a:off x="4111" y="3353"/>
              <a:ext cx="34" cy="24"/>
            </a:xfrm>
            <a:custGeom>
              <a:avLst/>
              <a:gdLst>
                <a:gd name="T0" fmla="*/ 2 w 45"/>
                <a:gd name="T1" fmla="*/ 0 h 32"/>
                <a:gd name="T2" fmla="*/ 0 w 45"/>
                <a:gd name="T3" fmla="*/ 2 h 32"/>
                <a:gd name="T4" fmla="*/ 2 w 45"/>
                <a:gd name="T5" fmla="*/ 2 h 32"/>
                <a:gd name="T6" fmla="*/ 2 w 45"/>
                <a:gd name="T7" fmla="*/ 2 h 32"/>
                <a:gd name="T8" fmla="*/ 2 w 45"/>
                <a:gd name="T9" fmla="*/ 2 h 32"/>
                <a:gd name="T10" fmla="*/ 2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3" name="Freeform 63"/>
            <p:cNvSpPr>
              <a:spLocks/>
            </p:cNvSpPr>
            <p:nvPr/>
          </p:nvSpPr>
          <p:spPr bwMode="gray">
            <a:xfrm>
              <a:off x="4062" y="3021"/>
              <a:ext cx="27" cy="55"/>
            </a:xfrm>
            <a:custGeom>
              <a:avLst/>
              <a:gdLst>
                <a:gd name="T0" fmla="*/ 2 w 35"/>
                <a:gd name="T1" fmla="*/ 0 h 74"/>
                <a:gd name="T2" fmla="*/ 2 w 35"/>
                <a:gd name="T3" fmla="*/ 1 h 74"/>
                <a:gd name="T4" fmla="*/ 2 w 35"/>
                <a:gd name="T5" fmla="*/ 1 h 74"/>
                <a:gd name="T6" fmla="*/ 0 w 35"/>
                <a:gd name="T7" fmla="*/ 1 h 74"/>
                <a:gd name="T8" fmla="*/ 2 w 35"/>
                <a:gd name="T9" fmla="*/ 1 h 74"/>
                <a:gd name="T10" fmla="*/ 2 w 35"/>
                <a:gd name="T11" fmla="*/ 1 h 74"/>
                <a:gd name="T12" fmla="*/ 2 w 35"/>
                <a:gd name="T13" fmla="*/ 1 h 74"/>
                <a:gd name="T14" fmla="*/ 2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4" name="Freeform 64"/>
            <p:cNvSpPr>
              <a:spLocks/>
            </p:cNvSpPr>
            <p:nvPr/>
          </p:nvSpPr>
          <p:spPr bwMode="gray">
            <a:xfrm>
              <a:off x="4113" y="3012"/>
              <a:ext cx="19" cy="55"/>
            </a:xfrm>
            <a:custGeom>
              <a:avLst/>
              <a:gdLst>
                <a:gd name="T0" fmla="*/ 2 w 25"/>
                <a:gd name="T1" fmla="*/ 2 h 73"/>
                <a:gd name="T2" fmla="*/ 2 w 25"/>
                <a:gd name="T3" fmla="*/ 2 h 73"/>
                <a:gd name="T4" fmla="*/ 0 w 25"/>
                <a:gd name="T5" fmla="*/ 2 h 73"/>
                <a:gd name="T6" fmla="*/ 2 w 25"/>
                <a:gd name="T7" fmla="*/ 2 h 73"/>
                <a:gd name="T8" fmla="*/ 2 w 25"/>
                <a:gd name="T9" fmla="*/ 2 h 73"/>
                <a:gd name="T10" fmla="*/ 2 w 25"/>
                <a:gd name="T11" fmla="*/ 2 h 73"/>
                <a:gd name="T12" fmla="*/ 2 w 25"/>
                <a:gd name="T13" fmla="*/ 2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5" name="Freeform 65"/>
            <p:cNvSpPr>
              <a:spLocks/>
            </p:cNvSpPr>
            <p:nvPr/>
          </p:nvSpPr>
          <p:spPr bwMode="gray">
            <a:xfrm>
              <a:off x="4135" y="2995"/>
              <a:ext cx="10" cy="25"/>
            </a:xfrm>
            <a:custGeom>
              <a:avLst/>
              <a:gdLst>
                <a:gd name="T0" fmla="*/ 1 w 14"/>
                <a:gd name="T1" fmla="*/ 0 h 33"/>
                <a:gd name="T2" fmla="*/ 1 w 14"/>
                <a:gd name="T3" fmla="*/ 2 h 33"/>
                <a:gd name="T4" fmla="*/ 1 w 14"/>
                <a:gd name="T5" fmla="*/ 2 h 33"/>
                <a:gd name="T6" fmla="*/ 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6" name="Freeform 66"/>
            <p:cNvSpPr>
              <a:spLocks/>
            </p:cNvSpPr>
            <p:nvPr/>
          </p:nvSpPr>
          <p:spPr bwMode="gray">
            <a:xfrm>
              <a:off x="4145" y="3007"/>
              <a:ext cx="21" cy="48"/>
            </a:xfrm>
            <a:custGeom>
              <a:avLst/>
              <a:gdLst>
                <a:gd name="T0" fmla="*/ 2 w 28"/>
                <a:gd name="T1" fmla="*/ 0 h 64"/>
                <a:gd name="T2" fmla="*/ 2 w 28"/>
                <a:gd name="T3" fmla="*/ 2 h 64"/>
                <a:gd name="T4" fmla="*/ 2 w 28"/>
                <a:gd name="T5" fmla="*/ 2 h 64"/>
                <a:gd name="T6" fmla="*/ 2 w 28"/>
                <a:gd name="T7" fmla="*/ 2 h 64"/>
                <a:gd name="T8" fmla="*/ 0 w 28"/>
                <a:gd name="T9" fmla="*/ 2 h 64"/>
                <a:gd name="T10" fmla="*/ 2 w 28"/>
                <a:gd name="T11" fmla="*/ 2 h 64"/>
                <a:gd name="T12" fmla="*/ 2 w 28"/>
                <a:gd name="T13" fmla="*/ 2 h 64"/>
                <a:gd name="T14" fmla="*/ 2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7" name="Freeform 67"/>
            <p:cNvSpPr>
              <a:spLocks/>
            </p:cNvSpPr>
            <p:nvPr/>
          </p:nvSpPr>
          <p:spPr bwMode="gray">
            <a:xfrm>
              <a:off x="3876" y="3076"/>
              <a:ext cx="12" cy="27"/>
            </a:xfrm>
            <a:custGeom>
              <a:avLst/>
              <a:gdLst>
                <a:gd name="T0" fmla="*/ 2 w 16"/>
                <a:gd name="T1" fmla="*/ 2 h 36"/>
                <a:gd name="T2" fmla="*/ 0 w 16"/>
                <a:gd name="T3" fmla="*/ 2 h 36"/>
                <a:gd name="T4" fmla="*/ 2 w 16"/>
                <a:gd name="T5" fmla="*/ 2 h 36"/>
                <a:gd name="T6" fmla="*/ 2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8" name="Freeform 68"/>
            <p:cNvSpPr>
              <a:spLocks/>
            </p:cNvSpPr>
            <p:nvPr/>
          </p:nvSpPr>
          <p:spPr bwMode="gray">
            <a:xfrm>
              <a:off x="3866" y="3053"/>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9" name="Freeform 69"/>
            <p:cNvSpPr>
              <a:spLocks/>
            </p:cNvSpPr>
            <p:nvPr/>
          </p:nvSpPr>
          <p:spPr bwMode="gray">
            <a:xfrm>
              <a:off x="3862" y="3035"/>
              <a:ext cx="12" cy="14"/>
            </a:xfrm>
            <a:custGeom>
              <a:avLst/>
              <a:gdLst>
                <a:gd name="T0" fmla="*/ 2 w 16"/>
                <a:gd name="T1" fmla="*/ 1 h 19"/>
                <a:gd name="T2" fmla="*/ 0 w 16"/>
                <a:gd name="T3" fmla="*/ 1 h 19"/>
                <a:gd name="T4" fmla="*/ 2 w 16"/>
                <a:gd name="T5" fmla="*/ 1 h 19"/>
                <a:gd name="T6" fmla="*/ 2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0" name="Freeform 70"/>
            <p:cNvSpPr>
              <a:spLocks/>
            </p:cNvSpPr>
            <p:nvPr/>
          </p:nvSpPr>
          <p:spPr bwMode="gray">
            <a:xfrm>
              <a:off x="3850" y="2995"/>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1" name="Freeform 71"/>
            <p:cNvSpPr>
              <a:spLocks/>
            </p:cNvSpPr>
            <p:nvPr/>
          </p:nvSpPr>
          <p:spPr bwMode="gray">
            <a:xfrm>
              <a:off x="3852" y="3020"/>
              <a:ext cx="16" cy="13"/>
            </a:xfrm>
            <a:custGeom>
              <a:avLst/>
              <a:gdLst>
                <a:gd name="T0" fmla="*/ 1 w 22"/>
                <a:gd name="T1" fmla="*/ 0 h 18"/>
                <a:gd name="T2" fmla="*/ 1 w 22"/>
                <a:gd name="T3" fmla="*/ 1 h 18"/>
                <a:gd name="T4" fmla="*/ 1 w 22"/>
                <a:gd name="T5" fmla="*/ 1 h 18"/>
                <a:gd name="T6" fmla="*/ 1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2" name="Freeform 72"/>
            <p:cNvSpPr>
              <a:spLocks/>
            </p:cNvSpPr>
            <p:nvPr/>
          </p:nvSpPr>
          <p:spPr bwMode="gray">
            <a:xfrm>
              <a:off x="4688" y="3643"/>
              <a:ext cx="45" cy="60"/>
            </a:xfrm>
            <a:custGeom>
              <a:avLst/>
              <a:gdLst>
                <a:gd name="T0" fmla="*/ 2 w 60"/>
                <a:gd name="T1" fmla="*/ 1 h 81"/>
                <a:gd name="T2" fmla="*/ 2 w 60"/>
                <a:gd name="T3" fmla="*/ 1 h 81"/>
                <a:gd name="T4" fmla="*/ 2 w 60"/>
                <a:gd name="T5" fmla="*/ 1 h 81"/>
                <a:gd name="T6" fmla="*/ 2 w 60"/>
                <a:gd name="T7" fmla="*/ 1 h 81"/>
                <a:gd name="T8" fmla="*/ 2 w 60"/>
                <a:gd name="T9" fmla="*/ 1 h 81"/>
                <a:gd name="T10" fmla="*/ 2 w 60"/>
                <a:gd name="T11" fmla="*/ 1 h 81"/>
                <a:gd name="T12" fmla="*/ 2 w 60"/>
                <a:gd name="T13" fmla="*/ 1 h 81"/>
                <a:gd name="T14" fmla="*/ 2 w 60"/>
                <a:gd name="T15" fmla="*/ 1 h 81"/>
                <a:gd name="T16" fmla="*/ 2 w 60"/>
                <a:gd name="T17" fmla="*/ 1 h 81"/>
                <a:gd name="T18" fmla="*/ 2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3" name="Freeform 73"/>
            <p:cNvSpPr>
              <a:spLocks/>
            </p:cNvSpPr>
            <p:nvPr/>
          </p:nvSpPr>
          <p:spPr bwMode="gray">
            <a:xfrm>
              <a:off x="4919" y="3594"/>
              <a:ext cx="53" cy="46"/>
            </a:xfrm>
            <a:custGeom>
              <a:avLst/>
              <a:gdLst>
                <a:gd name="T0" fmla="*/ 1 w 71"/>
                <a:gd name="T1" fmla="*/ 2 h 61"/>
                <a:gd name="T2" fmla="*/ 1 w 71"/>
                <a:gd name="T3" fmla="*/ 2 h 61"/>
                <a:gd name="T4" fmla="*/ 1 w 71"/>
                <a:gd name="T5" fmla="*/ 2 h 61"/>
                <a:gd name="T6" fmla="*/ 1 w 71"/>
                <a:gd name="T7" fmla="*/ 2 h 61"/>
                <a:gd name="T8" fmla="*/ 1 w 71"/>
                <a:gd name="T9" fmla="*/ 2 h 61"/>
                <a:gd name="T10" fmla="*/ 1 w 71"/>
                <a:gd name="T11" fmla="*/ 2 h 61"/>
                <a:gd name="T12" fmla="*/ 1 w 71"/>
                <a:gd name="T13" fmla="*/ 0 h 61"/>
                <a:gd name="T14" fmla="*/ 1 w 71"/>
                <a:gd name="T15" fmla="*/ 2 h 61"/>
                <a:gd name="T16" fmla="*/ 1 w 71"/>
                <a:gd name="T17" fmla="*/ 2 h 61"/>
                <a:gd name="T18" fmla="*/ 1 w 71"/>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4" name="Freeform 74"/>
            <p:cNvSpPr>
              <a:spLocks/>
            </p:cNvSpPr>
            <p:nvPr/>
          </p:nvSpPr>
          <p:spPr bwMode="gray">
            <a:xfrm>
              <a:off x="4759" y="3569"/>
              <a:ext cx="17" cy="23"/>
            </a:xfrm>
            <a:custGeom>
              <a:avLst/>
              <a:gdLst>
                <a:gd name="T0" fmla="*/ 1 w 23"/>
                <a:gd name="T1" fmla="*/ 0 h 30"/>
                <a:gd name="T2" fmla="*/ 0 w 23"/>
                <a:gd name="T3" fmla="*/ 2 h 30"/>
                <a:gd name="T4" fmla="*/ 1 w 23"/>
                <a:gd name="T5" fmla="*/ 2 h 30"/>
                <a:gd name="T6" fmla="*/ 1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5" name="Freeform 75"/>
            <p:cNvSpPr>
              <a:spLocks/>
            </p:cNvSpPr>
            <p:nvPr/>
          </p:nvSpPr>
          <p:spPr bwMode="gray">
            <a:xfrm>
              <a:off x="4751" y="3547"/>
              <a:ext cx="20" cy="17"/>
            </a:xfrm>
            <a:custGeom>
              <a:avLst/>
              <a:gdLst>
                <a:gd name="T0" fmla="*/ 2 w 26"/>
                <a:gd name="T1" fmla="*/ 0 h 23"/>
                <a:gd name="T2" fmla="*/ 0 w 26"/>
                <a:gd name="T3" fmla="*/ 1 h 23"/>
                <a:gd name="T4" fmla="*/ 2 w 26"/>
                <a:gd name="T5" fmla="*/ 1 h 23"/>
                <a:gd name="T6" fmla="*/ 2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6" name="Freeform 76"/>
            <p:cNvSpPr>
              <a:spLocks/>
            </p:cNvSpPr>
            <p:nvPr/>
          </p:nvSpPr>
          <p:spPr bwMode="gray">
            <a:xfrm>
              <a:off x="4598" y="3353"/>
              <a:ext cx="24" cy="33"/>
            </a:xfrm>
            <a:custGeom>
              <a:avLst/>
              <a:gdLst>
                <a:gd name="T0" fmla="*/ 2 w 32"/>
                <a:gd name="T1" fmla="*/ 0 h 44"/>
                <a:gd name="T2" fmla="*/ 2 w 32"/>
                <a:gd name="T3" fmla="*/ 2 h 44"/>
                <a:gd name="T4" fmla="*/ 2 w 32"/>
                <a:gd name="T5" fmla="*/ 2 h 44"/>
                <a:gd name="T6" fmla="*/ 2 w 32"/>
                <a:gd name="T7" fmla="*/ 2 h 44"/>
                <a:gd name="T8" fmla="*/ 2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7" name="Freeform 77"/>
            <p:cNvSpPr>
              <a:spLocks/>
            </p:cNvSpPr>
            <p:nvPr/>
          </p:nvSpPr>
          <p:spPr bwMode="gray">
            <a:xfrm>
              <a:off x="4632" y="3396"/>
              <a:ext cx="26" cy="33"/>
            </a:xfrm>
            <a:custGeom>
              <a:avLst/>
              <a:gdLst>
                <a:gd name="T0" fmla="*/ 2 w 34"/>
                <a:gd name="T1" fmla="*/ 0 h 44"/>
                <a:gd name="T2" fmla="*/ 2 w 34"/>
                <a:gd name="T3" fmla="*/ 2 h 44"/>
                <a:gd name="T4" fmla="*/ 2 w 34"/>
                <a:gd name="T5" fmla="*/ 2 h 44"/>
                <a:gd name="T6" fmla="*/ 2 w 34"/>
                <a:gd name="T7" fmla="*/ 2 h 44"/>
                <a:gd name="T8" fmla="*/ 2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8" name="Freeform 78"/>
            <p:cNvSpPr>
              <a:spLocks/>
            </p:cNvSpPr>
            <p:nvPr/>
          </p:nvSpPr>
          <p:spPr bwMode="gray">
            <a:xfrm>
              <a:off x="4659" y="3459"/>
              <a:ext cx="28" cy="28"/>
            </a:xfrm>
            <a:custGeom>
              <a:avLst/>
              <a:gdLst>
                <a:gd name="T0" fmla="*/ 1 w 38"/>
                <a:gd name="T1" fmla="*/ 2 h 37"/>
                <a:gd name="T2" fmla="*/ 1 w 38"/>
                <a:gd name="T3" fmla="*/ 2 h 37"/>
                <a:gd name="T4" fmla="*/ 1 w 38"/>
                <a:gd name="T5" fmla="*/ 2 h 37"/>
                <a:gd name="T6" fmla="*/ 1 w 38"/>
                <a:gd name="T7" fmla="*/ 2 h 37"/>
                <a:gd name="T8" fmla="*/ 1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9" name="Freeform 79"/>
            <p:cNvSpPr>
              <a:spLocks/>
            </p:cNvSpPr>
            <p:nvPr/>
          </p:nvSpPr>
          <p:spPr bwMode="gray">
            <a:xfrm>
              <a:off x="4693" y="3449"/>
              <a:ext cx="28" cy="26"/>
            </a:xfrm>
            <a:custGeom>
              <a:avLst/>
              <a:gdLst>
                <a:gd name="T0" fmla="*/ 1 w 38"/>
                <a:gd name="T1" fmla="*/ 2 h 34"/>
                <a:gd name="T2" fmla="*/ 1 w 38"/>
                <a:gd name="T3" fmla="*/ 2 h 34"/>
                <a:gd name="T4" fmla="*/ 1 w 38"/>
                <a:gd name="T5" fmla="*/ 2 h 34"/>
                <a:gd name="T6" fmla="*/ 1 w 38"/>
                <a:gd name="T7" fmla="*/ 2 h 34"/>
                <a:gd name="T8" fmla="*/ 1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0" name="Freeform 80"/>
            <p:cNvSpPr>
              <a:spLocks/>
            </p:cNvSpPr>
            <p:nvPr/>
          </p:nvSpPr>
          <p:spPr bwMode="gray">
            <a:xfrm>
              <a:off x="4683" y="3413"/>
              <a:ext cx="26" cy="20"/>
            </a:xfrm>
            <a:custGeom>
              <a:avLst/>
              <a:gdLst>
                <a:gd name="T0" fmla="*/ 1 w 35"/>
                <a:gd name="T1" fmla="*/ 1 h 27"/>
                <a:gd name="T2" fmla="*/ 1 w 35"/>
                <a:gd name="T3" fmla="*/ 1 h 27"/>
                <a:gd name="T4" fmla="*/ 1 w 35"/>
                <a:gd name="T5" fmla="*/ 1 h 27"/>
                <a:gd name="T6" fmla="*/ 1 w 35"/>
                <a:gd name="T7" fmla="*/ 1 h 27"/>
                <a:gd name="T8" fmla="*/ 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1" name="Freeform 81"/>
            <p:cNvSpPr>
              <a:spLocks/>
            </p:cNvSpPr>
            <p:nvPr/>
          </p:nvSpPr>
          <p:spPr bwMode="gray">
            <a:xfrm>
              <a:off x="4657" y="3388"/>
              <a:ext cx="26" cy="35"/>
            </a:xfrm>
            <a:custGeom>
              <a:avLst/>
              <a:gdLst>
                <a:gd name="T0" fmla="*/ 1 w 35"/>
                <a:gd name="T1" fmla="*/ 1 h 47"/>
                <a:gd name="T2" fmla="*/ 1 w 35"/>
                <a:gd name="T3" fmla="*/ 1 h 47"/>
                <a:gd name="T4" fmla="*/ 1 w 35"/>
                <a:gd name="T5" fmla="*/ 1 h 47"/>
                <a:gd name="T6" fmla="*/ 1 w 35"/>
                <a:gd name="T7" fmla="*/ 1 h 47"/>
                <a:gd name="T8" fmla="*/ 1 w 35"/>
                <a:gd name="T9" fmla="*/ 1 h 47"/>
                <a:gd name="T10" fmla="*/ 1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2" name="Freeform 82"/>
            <p:cNvSpPr>
              <a:spLocks/>
            </p:cNvSpPr>
            <p:nvPr/>
          </p:nvSpPr>
          <p:spPr bwMode="gray">
            <a:xfrm>
              <a:off x="4625" y="3372"/>
              <a:ext cx="24" cy="26"/>
            </a:xfrm>
            <a:custGeom>
              <a:avLst/>
              <a:gdLst>
                <a:gd name="T0" fmla="*/ 2 w 32"/>
                <a:gd name="T1" fmla="*/ 1 h 35"/>
                <a:gd name="T2" fmla="*/ 2 w 32"/>
                <a:gd name="T3" fmla="*/ 1 h 35"/>
                <a:gd name="T4" fmla="*/ 2 w 32"/>
                <a:gd name="T5" fmla="*/ 1 h 35"/>
                <a:gd name="T6" fmla="*/ 2 w 32"/>
                <a:gd name="T7" fmla="*/ 1 h 35"/>
                <a:gd name="T8" fmla="*/ 2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3" name="Freeform 83"/>
            <p:cNvSpPr>
              <a:spLocks/>
            </p:cNvSpPr>
            <p:nvPr/>
          </p:nvSpPr>
          <p:spPr bwMode="gray">
            <a:xfrm>
              <a:off x="4665" y="3425"/>
              <a:ext cx="24" cy="26"/>
            </a:xfrm>
            <a:custGeom>
              <a:avLst/>
              <a:gdLst>
                <a:gd name="T0" fmla="*/ 2 w 32"/>
                <a:gd name="T1" fmla="*/ 1 h 35"/>
                <a:gd name="T2" fmla="*/ 2 w 32"/>
                <a:gd name="T3" fmla="*/ 1 h 35"/>
                <a:gd name="T4" fmla="*/ 2 w 32"/>
                <a:gd name="T5" fmla="*/ 1 h 35"/>
                <a:gd name="T6" fmla="*/ 2 w 32"/>
                <a:gd name="T7" fmla="*/ 1 h 35"/>
                <a:gd name="T8" fmla="*/ 2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4" name="Freeform 84"/>
            <p:cNvSpPr>
              <a:spLocks/>
            </p:cNvSpPr>
            <p:nvPr/>
          </p:nvSpPr>
          <p:spPr bwMode="gray">
            <a:xfrm>
              <a:off x="3055" y="2051"/>
              <a:ext cx="141" cy="108"/>
            </a:xfrm>
            <a:custGeom>
              <a:avLst/>
              <a:gdLst>
                <a:gd name="T0" fmla="*/ 1 w 189"/>
                <a:gd name="T1" fmla="*/ 2 h 144"/>
                <a:gd name="T2" fmla="*/ 1 w 189"/>
                <a:gd name="T3" fmla="*/ 2 h 144"/>
                <a:gd name="T4" fmla="*/ 1 w 189"/>
                <a:gd name="T5" fmla="*/ 2 h 144"/>
                <a:gd name="T6" fmla="*/ 1 w 189"/>
                <a:gd name="T7" fmla="*/ 2 h 144"/>
                <a:gd name="T8" fmla="*/ 1 w 189"/>
                <a:gd name="T9" fmla="*/ 2 h 144"/>
                <a:gd name="T10" fmla="*/ 1 w 189"/>
                <a:gd name="T11" fmla="*/ 2 h 144"/>
                <a:gd name="T12" fmla="*/ 1 w 189"/>
                <a:gd name="T13" fmla="*/ 2 h 144"/>
                <a:gd name="T14" fmla="*/ 1 w 189"/>
                <a:gd name="T15" fmla="*/ 2 h 144"/>
                <a:gd name="T16" fmla="*/ 1 w 189"/>
                <a:gd name="T17" fmla="*/ 2 h 144"/>
                <a:gd name="T18" fmla="*/ 1 w 189"/>
                <a:gd name="T19" fmla="*/ 2 h 144"/>
                <a:gd name="T20" fmla="*/ 1 w 189"/>
                <a:gd name="T21" fmla="*/ 2 h 144"/>
                <a:gd name="T22" fmla="*/ 1 w 189"/>
                <a:gd name="T23" fmla="*/ 2 h 144"/>
                <a:gd name="T24" fmla="*/ 1 w 189"/>
                <a:gd name="T25" fmla="*/ 2 h 144"/>
                <a:gd name="T26" fmla="*/ 1 w 189"/>
                <a:gd name="T27" fmla="*/ 2 h 144"/>
                <a:gd name="T28" fmla="*/ 1 w 189"/>
                <a:gd name="T29" fmla="*/ 2 h 144"/>
                <a:gd name="T30" fmla="*/ 1 w 189"/>
                <a:gd name="T31" fmla="*/ 2 h 144"/>
                <a:gd name="T32" fmla="*/ 1 w 189"/>
                <a:gd name="T33" fmla="*/ 2 h 144"/>
                <a:gd name="T34" fmla="*/ 1 w 189"/>
                <a:gd name="T35" fmla="*/ 2 h 144"/>
                <a:gd name="T36" fmla="*/ 1 w 189"/>
                <a:gd name="T37" fmla="*/ 2 h 144"/>
                <a:gd name="T38" fmla="*/ 1 w 189"/>
                <a:gd name="T39" fmla="*/ 2 h 144"/>
                <a:gd name="T40" fmla="*/ 1 w 189"/>
                <a:gd name="T41" fmla="*/ 2 h 144"/>
                <a:gd name="T42" fmla="*/ 1 w 189"/>
                <a:gd name="T43" fmla="*/ 2 h 144"/>
                <a:gd name="T44" fmla="*/ 1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5" name="Freeform 85"/>
            <p:cNvSpPr>
              <a:spLocks/>
            </p:cNvSpPr>
            <p:nvPr/>
          </p:nvSpPr>
          <p:spPr bwMode="gray">
            <a:xfrm>
              <a:off x="3139" y="2155"/>
              <a:ext cx="40" cy="12"/>
            </a:xfrm>
            <a:custGeom>
              <a:avLst/>
              <a:gdLst>
                <a:gd name="T0" fmla="*/ 2 w 53"/>
                <a:gd name="T1" fmla="*/ 0 h 17"/>
                <a:gd name="T2" fmla="*/ 2 w 53"/>
                <a:gd name="T3" fmla="*/ 1 h 17"/>
                <a:gd name="T4" fmla="*/ 2 w 53"/>
                <a:gd name="T5" fmla="*/ 1 h 17"/>
                <a:gd name="T6" fmla="*/ 2 w 53"/>
                <a:gd name="T7" fmla="*/ 1 h 17"/>
                <a:gd name="T8" fmla="*/ 2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6" name="Freeform 86"/>
            <p:cNvSpPr>
              <a:spLocks/>
            </p:cNvSpPr>
            <p:nvPr/>
          </p:nvSpPr>
          <p:spPr bwMode="gray">
            <a:xfrm>
              <a:off x="3344" y="1999"/>
              <a:ext cx="42" cy="28"/>
            </a:xfrm>
            <a:custGeom>
              <a:avLst/>
              <a:gdLst>
                <a:gd name="T0" fmla="*/ 1 w 57"/>
                <a:gd name="T1" fmla="*/ 2 h 37"/>
                <a:gd name="T2" fmla="*/ 1 w 57"/>
                <a:gd name="T3" fmla="*/ 2 h 37"/>
                <a:gd name="T4" fmla="*/ 1 w 57"/>
                <a:gd name="T5" fmla="*/ 2 h 37"/>
                <a:gd name="T6" fmla="*/ 1 w 57"/>
                <a:gd name="T7" fmla="*/ 2 h 37"/>
                <a:gd name="T8" fmla="*/ 1 w 57"/>
                <a:gd name="T9" fmla="*/ 0 h 37"/>
                <a:gd name="T10" fmla="*/ 1 w 57"/>
                <a:gd name="T11" fmla="*/ 2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7" name="Freeform 87"/>
            <p:cNvSpPr>
              <a:spLocks/>
            </p:cNvSpPr>
            <p:nvPr/>
          </p:nvSpPr>
          <p:spPr bwMode="gray">
            <a:xfrm>
              <a:off x="3374" y="2012"/>
              <a:ext cx="50" cy="20"/>
            </a:xfrm>
            <a:custGeom>
              <a:avLst/>
              <a:gdLst>
                <a:gd name="T0" fmla="*/ 1 w 68"/>
                <a:gd name="T1" fmla="*/ 0 h 26"/>
                <a:gd name="T2" fmla="*/ 1 w 68"/>
                <a:gd name="T3" fmla="*/ 2 h 26"/>
                <a:gd name="T4" fmla="*/ 1 w 68"/>
                <a:gd name="T5" fmla="*/ 2 h 26"/>
                <a:gd name="T6" fmla="*/ 1 w 68"/>
                <a:gd name="T7" fmla="*/ 2 h 26"/>
                <a:gd name="T8" fmla="*/ 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8" name="Freeform 88"/>
            <p:cNvSpPr>
              <a:spLocks/>
            </p:cNvSpPr>
            <p:nvPr/>
          </p:nvSpPr>
          <p:spPr bwMode="gray">
            <a:xfrm>
              <a:off x="3428" y="2015"/>
              <a:ext cx="50" cy="32"/>
            </a:xfrm>
            <a:custGeom>
              <a:avLst/>
              <a:gdLst>
                <a:gd name="T0" fmla="*/ 2 w 66"/>
                <a:gd name="T1" fmla="*/ 1 h 43"/>
                <a:gd name="T2" fmla="*/ 2 w 66"/>
                <a:gd name="T3" fmla="*/ 1 h 43"/>
                <a:gd name="T4" fmla="*/ 2 w 66"/>
                <a:gd name="T5" fmla="*/ 1 h 43"/>
                <a:gd name="T6" fmla="*/ 2 w 66"/>
                <a:gd name="T7" fmla="*/ 1 h 43"/>
                <a:gd name="T8" fmla="*/ 2 w 66"/>
                <a:gd name="T9" fmla="*/ 1 h 43"/>
                <a:gd name="T10" fmla="*/ 2 w 66"/>
                <a:gd name="T11" fmla="*/ 1 h 43"/>
                <a:gd name="T12" fmla="*/ 2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9" name="Freeform 89"/>
            <p:cNvSpPr>
              <a:spLocks/>
            </p:cNvSpPr>
            <p:nvPr/>
          </p:nvSpPr>
          <p:spPr bwMode="gray">
            <a:xfrm>
              <a:off x="3777" y="2042"/>
              <a:ext cx="88" cy="31"/>
            </a:xfrm>
            <a:custGeom>
              <a:avLst/>
              <a:gdLst>
                <a:gd name="T0" fmla="*/ 2 w 117"/>
                <a:gd name="T1" fmla="*/ 0 h 41"/>
                <a:gd name="T2" fmla="*/ 2 w 117"/>
                <a:gd name="T3" fmla="*/ 2 h 41"/>
                <a:gd name="T4" fmla="*/ 2 w 117"/>
                <a:gd name="T5" fmla="*/ 2 h 41"/>
                <a:gd name="T6" fmla="*/ 2 w 117"/>
                <a:gd name="T7" fmla="*/ 2 h 41"/>
                <a:gd name="T8" fmla="*/ 2 w 117"/>
                <a:gd name="T9" fmla="*/ 2 h 41"/>
                <a:gd name="T10" fmla="*/ 2 w 117"/>
                <a:gd name="T11" fmla="*/ 2 h 41"/>
                <a:gd name="T12" fmla="*/ 2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0" name="Freeform 90"/>
            <p:cNvSpPr>
              <a:spLocks/>
            </p:cNvSpPr>
            <p:nvPr/>
          </p:nvSpPr>
          <p:spPr bwMode="gray">
            <a:xfrm>
              <a:off x="3867" y="2041"/>
              <a:ext cx="46" cy="24"/>
            </a:xfrm>
            <a:custGeom>
              <a:avLst/>
              <a:gdLst>
                <a:gd name="T0" fmla="*/ 1 w 62"/>
                <a:gd name="T1" fmla="*/ 2 h 32"/>
                <a:gd name="T2" fmla="*/ 1 w 62"/>
                <a:gd name="T3" fmla="*/ 2 h 32"/>
                <a:gd name="T4" fmla="*/ 1 w 62"/>
                <a:gd name="T5" fmla="*/ 2 h 32"/>
                <a:gd name="T6" fmla="*/ 1 w 62"/>
                <a:gd name="T7" fmla="*/ 2 h 32"/>
                <a:gd name="T8" fmla="*/ 1 w 62"/>
                <a:gd name="T9" fmla="*/ 2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1" name="Freeform 91"/>
            <p:cNvSpPr>
              <a:spLocks/>
            </p:cNvSpPr>
            <p:nvPr/>
          </p:nvSpPr>
          <p:spPr bwMode="gray">
            <a:xfrm>
              <a:off x="3846" y="2070"/>
              <a:ext cx="37" cy="17"/>
            </a:xfrm>
            <a:custGeom>
              <a:avLst/>
              <a:gdLst>
                <a:gd name="T0" fmla="*/ 2 w 49"/>
                <a:gd name="T1" fmla="*/ 1 h 23"/>
                <a:gd name="T2" fmla="*/ 2 w 49"/>
                <a:gd name="T3" fmla="*/ 1 h 23"/>
                <a:gd name="T4" fmla="*/ 2 w 49"/>
                <a:gd name="T5" fmla="*/ 1 h 23"/>
                <a:gd name="T6" fmla="*/ 2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2" name="Freeform 92"/>
            <p:cNvSpPr>
              <a:spLocks/>
            </p:cNvSpPr>
            <p:nvPr/>
          </p:nvSpPr>
          <p:spPr bwMode="gray">
            <a:xfrm>
              <a:off x="4098" y="2294"/>
              <a:ext cx="76" cy="114"/>
            </a:xfrm>
            <a:custGeom>
              <a:avLst/>
              <a:gdLst>
                <a:gd name="T0" fmla="*/ 1 w 102"/>
                <a:gd name="T1" fmla="*/ 0 h 152"/>
                <a:gd name="T2" fmla="*/ 0 w 102"/>
                <a:gd name="T3" fmla="*/ 2 h 152"/>
                <a:gd name="T4" fmla="*/ 1 w 102"/>
                <a:gd name="T5" fmla="*/ 2 h 152"/>
                <a:gd name="T6" fmla="*/ 1 w 102"/>
                <a:gd name="T7" fmla="*/ 2 h 152"/>
                <a:gd name="T8" fmla="*/ 1 w 102"/>
                <a:gd name="T9" fmla="*/ 2 h 152"/>
                <a:gd name="T10" fmla="*/ 1 w 102"/>
                <a:gd name="T11" fmla="*/ 2 h 152"/>
                <a:gd name="T12" fmla="*/ 1 w 102"/>
                <a:gd name="T13" fmla="*/ 2 h 152"/>
                <a:gd name="T14" fmla="*/ 1 w 102"/>
                <a:gd name="T15" fmla="*/ 2 h 152"/>
                <a:gd name="T16" fmla="*/ 1 w 102"/>
                <a:gd name="T17" fmla="*/ 2 h 152"/>
                <a:gd name="T18" fmla="*/ 1 w 102"/>
                <a:gd name="T19" fmla="*/ 2 h 152"/>
                <a:gd name="T20" fmla="*/ 1 w 102"/>
                <a:gd name="T21" fmla="*/ 2 h 152"/>
                <a:gd name="T22" fmla="*/ 1 w 102"/>
                <a:gd name="T23" fmla="*/ 2 h 152"/>
                <a:gd name="T24" fmla="*/ 1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3" name="Freeform 93"/>
            <p:cNvSpPr>
              <a:spLocks/>
            </p:cNvSpPr>
            <p:nvPr/>
          </p:nvSpPr>
          <p:spPr bwMode="gray">
            <a:xfrm>
              <a:off x="4159" y="2412"/>
              <a:ext cx="55" cy="78"/>
            </a:xfrm>
            <a:custGeom>
              <a:avLst/>
              <a:gdLst>
                <a:gd name="T0" fmla="*/ 1 w 74"/>
                <a:gd name="T1" fmla="*/ 2 h 103"/>
                <a:gd name="T2" fmla="*/ 1 w 74"/>
                <a:gd name="T3" fmla="*/ 2 h 103"/>
                <a:gd name="T4" fmla="*/ 1 w 74"/>
                <a:gd name="T5" fmla="*/ 2 h 103"/>
                <a:gd name="T6" fmla="*/ 1 w 74"/>
                <a:gd name="T7" fmla="*/ 2 h 103"/>
                <a:gd name="T8" fmla="*/ 1 w 74"/>
                <a:gd name="T9" fmla="*/ 2 h 103"/>
                <a:gd name="T10" fmla="*/ 1 w 74"/>
                <a:gd name="T11" fmla="*/ 2 h 103"/>
                <a:gd name="T12" fmla="*/ 0 w 74"/>
                <a:gd name="T13" fmla="*/ 2 h 103"/>
                <a:gd name="T14" fmla="*/ 1 w 74"/>
                <a:gd name="T15" fmla="*/ 2 h 103"/>
                <a:gd name="T16" fmla="*/ 1 w 74"/>
                <a:gd name="T17" fmla="*/ 2 h 103"/>
                <a:gd name="T18" fmla="*/ 1 w 74"/>
                <a:gd name="T19" fmla="*/ 2 h 103"/>
                <a:gd name="T20" fmla="*/ 1 w 74"/>
                <a:gd name="T21" fmla="*/ 2 h 103"/>
                <a:gd name="T22" fmla="*/ 1 w 74"/>
                <a:gd name="T23" fmla="*/ 2 h 103"/>
                <a:gd name="T24" fmla="*/ 1 w 74"/>
                <a:gd name="T25" fmla="*/ 2 h 103"/>
                <a:gd name="T26" fmla="*/ 1 w 74"/>
                <a:gd name="T27" fmla="*/ 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4" name="Freeform 94"/>
            <p:cNvSpPr>
              <a:spLocks/>
            </p:cNvSpPr>
            <p:nvPr/>
          </p:nvSpPr>
          <p:spPr bwMode="gray">
            <a:xfrm>
              <a:off x="4123" y="2492"/>
              <a:ext cx="109" cy="189"/>
            </a:xfrm>
            <a:custGeom>
              <a:avLst/>
              <a:gdLst>
                <a:gd name="T0" fmla="*/ 1 w 146"/>
                <a:gd name="T1" fmla="*/ 2 h 252"/>
                <a:gd name="T2" fmla="*/ 1 w 146"/>
                <a:gd name="T3" fmla="*/ 2 h 252"/>
                <a:gd name="T4" fmla="*/ 1 w 146"/>
                <a:gd name="T5" fmla="*/ 2 h 252"/>
                <a:gd name="T6" fmla="*/ 1 w 146"/>
                <a:gd name="T7" fmla="*/ 2 h 252"/>
                <a:gd name="T8" fmla="*/ 1 w 146"/>
                <a:gd name="T9" fmla="*/ 2 h 252"/>
                <a:gd name="T10" fmla="*/ 1 w 146"/>
                <a:gd name="T11" fmla="*/ 2 h 252"/>
                <a:gd name="T12" fmla="*/ 1 w 146"/>
                <a:gd name="T13" fmla="*/ 2 h 252"/>
                <a:gd name="T14" fmla="*/ 1 w 146"/>
                <a:gd name="T15" fmla="*/ 2 h 252"/>
                <a:gd name="T16" fmla="*/ 1 w 146"/>
                <a:gd name="T17" fmla="*/ 2 h 252"/>
                <a:gd name="T18" fmla="*/ 1 w 146"/>
                <a:gd name="T19" fmla="*/ 2 h 252"/>
                <a:gd name="T20" fmla="*/ 1 w 146"/>
                <a:gd name="T21" fmla="*/ 2 h 252"/>
                <a:gd name="T22" fmla="*/ 1 w 146"/>
                <a:gd name="T23" fmla="*/ 2 h 252"/>
                <a:gd name="T24" fmla="*/ 1 w 146"/>
                <a:gd name="T25" fmla="*/ 2 h 252"/>
                <a:gd name="T26" fmla="*/ 1 w 146"/>
                <a:gd name="T27" fmla="*/ 2 h 252"/>
                <a:gd name="T28" fmla="*/ 1 w 146"/>
                <a:gd name="T29" fmla="*/ 2 h 252"/>
                <a:gd name="T30" fmla="*/ 1 w 146"/>
                <a:gd name="T31" fmla="*/ 2 h 252"/>
                <a:gd name="T32" fmla="*/ 1 w 146"/>
                <a:gd name="T33" fmla="*/ 2 h 252"/>
                <a:gd name="T34" fmla="*/ 1 w 146"/>
                <a:gd name="T35" fmla="*/ 2 h 252"/>
                <a:gd name="T36" fmla="*/ 1 w 146"/>
                <a:gd name="T37" fmla="*/ 2 h 252"/>
                <a:gd name="T38" fmla="*/ 1 w 146"/>
                <a:gd name="T39" fmla="*/ 2 h 252"/>
                <a:gd name="T40" fmla="*/ 1 w 146"/>
                <a:gd name="T41" fmla="*/ 2 h 252"/>
                <a:gd name="T42" fmla="*/ 1 w 146"/>
                <a:gd name="T43" fmla="*/ 2 h 252"/>
                <a:gd name="T44" fmla="*/ 1 w 146"/>
                <a:gd name="T45" fmla="*/ 2 h 252"/>
                <a:gd name="T46" fmla="*/ 1 w 146"/>
                <a:gd name="T47" fmla="*/ 2 h 252"/>
                <a:gd name="T48" fmla="*/ 1 w 146"/>
                <a:gd name="T49" fmla="*/ 0 h 252"/>
                <a:gd name="T50" fmla="*/ 1 w 146"/>
                <a:gd name="T51" fmla="*/ 2 h 252"/>
                <a:gd name="T52" fmla="*/ 1 w 146"/>
                <a:gd name="T53" fmla="*/ 2 h 252"/>
                <a:gd name="T54" fmla="*/ 1 w 146"/>
                <a:gd name="T55" fmla="*/ 2 h 252"/>
                <a:gd name="T56" fmla="*/ 1 w 146"/>
                <a:gd name="T57" fmla="*/ 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5" name="Freeform 95"/>
            <p:cNvSpPr>
              <a:spLocks/>
            </p:cNvSpPr>
            <p:nvPr/>
          </p:nvSpPr>
          <p:spPr bwMode="gray">
            <a:xfrm>
              <a:off x="3062" y="1988"/>
              <a:ext cx="52" cy="30"/>
            </a:xfrm>
            <a:custGeom>
              <a:avLst/>
              <a:gdLst>
                <a:gd name="T0" fmla="*/ 1 w 70"/>
                <a:gd name="T1" fmla="*/ 0 h 40"/>
                <a:gd name="T2" fmla="*/ 1 w 70"/>
                <a:gd name="T3" fmla="*/ 2 h 40"/>
                <a:gd name="T4" fmla="*/ 1 w 70"/>
                <a:gd name="T5" fmla="*/ 2 h 40"/>
                <a:gd name="T6" fmla="*/ 1 w 70"/>
                <a:gd name="T7" fmla="*/ 2 h 40"/>
                <a:gd name="T8" fmla="*/ 1 w 70"/>
                <a:gd name="T9" fmla="*/ 2 h 40"/>
                <a:gd name="T10" fmla="*/ 1 w 70"/>
                <a:gd name="T11" fmla="*/ 2 h 40"/>
                <a:gd name="T12" fmla="*/ 1 w 70"/>
                <a:gd name="T13" fmla="*/ 2 h 40"/>
                <a:gd name="T14" fmla="*/ 1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6" name="Freeform 96"/>
            <p:cNvSpPr>
              <a:spLocks/>
            </p:cNvSpPr>
            <p:nvPr/>
          </p:nvSpPr>
          <p:spPr bwMode="gray">
            <a:xfrm>
              <a:off x="2955" y="1997"/>
              <a:ext cx="19" cy="22"/>
            </a:xfrm>
            <a:custGeom>
              <a:avLst/>
              <a:gdLst>
                <a:gd name="T0" fmla="*/ 1 w 26"/>
                <a:gd name="T1" fmla="*/ 0 h 29"/>
                <a:gd name="T2" fmla="*/ 0 w 26"/>
                <a:gd name="T3" fmla="*/ 2 h 29"/>
                <a:gd name="T4" fmla="*/ 1 w 26"/>
                <a:gd name="T5" fmla="*/ 2 h 29"/>
                <a:gd name="T6" fmla="*/ 1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7" name="Freeform 97"/>
            <p:cNvSpPr>
              <a:spLocks/>
            </p:cNvSpPr>
            <p:nvPr/>
          </p:nvSpPr>
          <p:spPr bwMode="gray">
            <a:xfrm>
              <a:off x="2979" y="1996"/>
              <a:ext cx="37" cy="27"/>
            </a:xfrm>
            <a:custGeom>
              <a:avLst/>
              <a:gdLst>
                <a:gd name="T0" fmla="*/ 2 w 49"/>
                <a:gd name="T1" fmla="*/ 2 h 36"/>
                <a:gd name="T2" fmla="*/ 0 w 49"/>
                <a:gd name="T3" fmla="*/ 2 h 36"/>
                <a:gd name="T4" fmla="*/ 2 w 49"/>
                <a:gd name="T5" fmla="*/ 2 h 36"/>
                <a:gd name="T6" fmla="*/ 2 w 49"/>
                <a:gd name="T7" fmla="*/ 2 h 36"/>
                <a:gd name="T8" fmla="*/ 2 w 49"/>
                <a:gd name="T9" fmla="*/ 2 h 36"/>
                <a:gd name="T10" fmla="*/ 2 w 49"/>
                <a:gd name="T11" fmla="*/ 2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8" name="Freeform 98"/>
            <p:cNvSpPr>
              <a:spLocks/>
            </p:cNvSpPr>
            <p:nvPr/>
          </p:nvSpPr>
          <p:spPr bwMode="gray">
            <a:xfrm>
              <a:off x="3040" y="1987"/>
              <a:ext cx="20" cy="16"/>
            </a:xfrm>
            <a:custGeom>
              <a:avLst/>
              <a:gdLst>
                <a:gd name="T0" fmla="*/ 1 w 27"/>
                <a:gd name="T1" fmla="*/ 0 h 22"/>
                <a:gd name="T2" fmla="*/ 1 w 27"/>
                <a:gd name="T3" fmla="*/ 1 h 22"/>
                <a:gd name="T4" fmla="*/ 1 w 27"/>
                <a:gd name="T5" fmla="*/ 1 h 22"/>
                <a:gd name="T6" fmla="*/ 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9" name="Freeform 99"/>
            <p:cNvSpPr>
              <a:spLocks/>
            </p:cNvSpPr>
            <p:nvPr/>
          </p:nvSpPr>
          <p:spPr bwMode="gray">
            <a:xfrm>
              <a:off x="3022" y="2005"/>
              <a:ext cx="15" cy="13"/>
            </a:xfrm>
            <a:custGeom>
              <a:avLst/>
              <a:gdLst>
                <a:gd name="T0" fmla="*/ 2 w 20"/>
                <a:gd name="T1" fmla="*/ 0 h 18"/>
                <a:gd name="T2" fmla="*/ 2 w 20"/>
                <a:gd name="T3" fmla="*/ 1 h 18"/>
                <a:gd name="T4" fmla="*/ 2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0" name="Freeform 100"/>
            <p:cNvSpPr>
              <a:spLocks/>
            </p:cNvSpPr>
            <p:nvPr/>
          </p:nvSpPr>
          <p:spPr bwMode="gray">
            <a:xfrm>
              <a:off x="4162" y="2021"/>
              <a:ext cx="18" cy="33"/>
            </a:xfrm>
            <a:custGeom>
              <a:avLst/>
              <a:gdLst>
                <a:gd name="T0" fmla="*/ 2 w 24"/>
                <a:gd name="T1" fmla="*/ 0 h 44"/>
                <a:gd name="T2" fmla="*/ 2 w 24"/>
                <a:gd name="T3" fmla="*/ 2 h 44"/>
                <a:gd name="T4" fmla="*/ 0 w 24"/>
                <a:gd name="T5" fmla="*/ 2 h 44"/>
                <a:gd name="T6" fmla="*/ 2 w 24"/>
                <a:gd name="T7" fmla="*/ 2 h 44"/>
                <a:gd name="T8" fmla="*/ 2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1" name="Freeform 101"/>
            <p:cNvSpPr>
              <a:spLocks/>
            </p:cNvSpPr>
            <p:nvPr/>
          </p:nvSpPr>
          <p:spPr bwMode="gray">
            <a:xfrm>
              <a:off x="3278" y="3473"/>
              <a:ext cx="31" cy="18"/>
            </a:xfrm>
            <a:custGeom>
              <a:avLst/>
              <a:gdLst>
                <a:gd name="T0" fmla="*/ 2 w 41"/>
                <a:gd name="T1" fmla="*/ 0 h 24"/>
                <a:gd name="T2" fmla="*/ 2 w 41"/>
                <a:gd name="T3" fmla="*/ 2 h 24"/>
                <a:gd name="T4" fmla="*/ 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2" name="Freeform 102"/>
            <p:cNvSpPr>
              <a:spLocks/>
            </p:cNvSpPr>
            <p:nvPr/>
          </p:nvSpPr>
          <p:spPr bwMode="gray">
            <a:xfrm>
              <a:off x="3318" y="3466"/>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3" name="Freeform 103"/>
            <p:cNvSpPr>
              <a:spLocks/>
            </p:cNvSpPr>
            <p:nvPr/>
          </p:nvSpPr>
          <p:spPr bwMode="gray">
            <a:xfrm>
              <a:off x="3251" y="3312"/>
              <a:ext cx="9" cy="15"/>
            </a:xfrm>
            <a:custGeom>
              <a:avLst/>
              <a:gdLst>
                <a:gd name="T0" fmla="*/ 1 w 13"/>
                <a:gd name="T1" fmla="*/ 2 h 20"/>
                <a:gd name="T2" fmla="*/ 1 w 13"/>
                <a:gd name="T3" fmla="*/ 2 h 20"/>
                <a:gd name="T4" fmla="*/ 1 w 13"/>
                <a:gd name="T5" fmla="*/ 2 h 20"/>
                <a:gd name="T6" fmla="*/ 1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4" name="Freeform 104"/>
            <p:cNvSpPr>
              <a:spLocks/>
            </p:cNvSpPr>
            <p:nvPr/>
          </p:nvSpPr>
          <p:spPr bwMode="gray">
            <a:xfrm>
              <a:off x="3311" y="3239"/>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5" name="Freeform 105"/>
            <p:cNvSpPr>
              <a:spLocks/>
            </p:cNvSpPr>
            <p:nvPr/>
          </p:nvSpPr>
          <p:spPr bwMode="gray">
            <a:xfrm>
              <a:off x="3287" y="3238"/>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6" name="Freeform 106"/>
            <p:cNvSpPr>
              <a:spLocks/>
            </p:cNvSpPr>
            <p:nvPr/>
          </p:nvSpPr>
          <p:spPr bwMode="gray">
            <a:xfrm>
              <a:off x="3276" y="3260"/>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7" name="Freeform 107"/>
            <p:cNvSpPr>
              <a:spLocks/>
            </p:cNvSpPr>
            <p:nvPr/>
          </p:nvSpPr>
          <p:spPr bwMode="gray">
            <a:xfrm>
              <a:off x="3251" y="3294"/>
              <a:ext cx="9" cy="15"/>
            </a:xfrm>
            <a:custGeom>
              <a:avLst/>
              <a:gdLst>
                <a:gd name="T0" fmla="*/ 1 w 13"/>
                <a:gd name="T1" fmla="*/ 2 h 20"/>
                <a:gd name="T2" fmla="*/ 1 w 13"/>
                <a:gd name="T3" fmla="*/ 2 h 20"/>
                <a:gd name="T4" fmla="*/ 1 w 13"/>
                <a:gd name="T5" fmla="*/ 2 h 20"/>
                <a:gd name="T6" fmla="*/ 1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8" name="Freeform 108"/>
            <p:cNvSpPr>
              <a:spLocks/>
            </p:cNvSpPr>
            <p:nvPr/>
          </p:nvSpPr>
          <p:spPr bwMode="gray">
            <a:xfrm>
              <a:off x="3270" y="3281"/>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9" name="Freeform 109"/>
            <p:cNvSpPr>
              <a:spLocks/>
            </p:cNvSpPr>
            <p:nvPr/>
          </p:nvSpPr>
          <p:spPr bwMode="gray">
            <a:xfrm>
              <a:off x="2537" y="2293"/>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20" name="Freeform 110"/>
            <p:cNvSpPr>
              <a:spLocks/>
            </p:cNvSpPr>
            <p:nvPr/>
          </p:nvSpPr>
          <p:spPr bwMode="gray">
            <a:xfrm>
              <a:off x="2476" y="2259"/>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21" name="Freeform 111"/>
            <p:cNvSpPr>
              <a:spLocks/>
            </p:cNvSpPr>
            <p:nvPr/>
          </p:nvSpPr>
          <p:spPr bwMode="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grpSp>
    </p:spTree>
    <p:extLst>
      <p:ext uri="{BB962C8B-B14F-4D97-AF65-F5344CB8AC3E}">
        <p14:creationId xmlns:p14="http://schemas.microsoft.com/office/powerpoint/2010/main" val="421117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12"/>
          <p:cNvCxnSpPr/>
          <p:nvPr/>
        </p:nvCxnSpPr>
        <p:spPr>
          <a:xfrm>
            <a:off x="714375" y="3429000"/>
            <a:ext cx="8429625" cy="158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 Box 3"/>
          <p:cNvSpPr txBox="1">
            <a:spLocks noChangeArrowheads="1"/>
          </p:cNvSpPr>
          <p:nvPr/>
        </p:nvSpPr>
        <p:spPr bwMode="auto">
          <a:xfrm>
            <a:off x="779463" y="2947988"/>
            <a:ext cx="49450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dirty="0" smtClean="0">
                <a:latin typeface="微软雅黑" pitchFamily="34" charset="-122"/>
                <a:ea typeface="微软雅黑" pitchFamily="34" charset="-122"/>
              </a:rPr>
              <a:t>网站优化</a:t>
            </a:r>
            <a:r>
              <a:rPr lang="en-US" altLang="zh-CN" sz="2800" b="1" dirty="0" smtClean="0">
                <a:latin typeface="微软雅黑" pitchFamily="34" charset="-122"/>
                <a:ea typeface="微软雅黑" pitchFamily="34" charset="-122"/>
              </a:rPr>
              <a:t>-</a:t>
            </a:r>
            <a:r>
              <a:rPr lang="en-US" altLang="zh-CN" sz="2800" b="1" dirty="0" smtClean="0">
                <a:solidFill>
                  <a:srgbClr val="CC0000"/>
                </a:solidFill>
                <a:latin typeface="微软雅黑" pitchFamily="34" charset="-122"/>
                <a:ea typeface="微软雅黑" pitchFamily="34" charset="-122"/>
              </a:rPr>
              <a:t>SEO</a:t>
            </a:r>
            <a:r>
              <a:rPr lang="zh-CN" altLang="en-US" sz="2800" b="1" dirty="0" smtClean="0">
                <a:solidFill>
                  <a:srgbClr val="CC0000"/>
                </a:solidFill>
                <a:latin typeface="微软雅黑" pitchFamily="34" charset="-122"/>
                <a:ea typeface="微软雅黑" pitchFamily="34" charset="-122"/>
              </a:rPr>
              <a:t>的优势与劣势</a:t>
            </a:r>
          </a:p>
          <a:p>
            <a:pPr eaLnBrk="1" hangingPunct="1"/>
            <a:endParaRPr lang="zh-CN" altLang="en-US" sz="2800" b="1" dirty="0">
              <a:solidFill>
                <a:srgbClr val="CC0000"/>
              </a:solidFill>
              <a:latin typeface="微软雅黑" pitchFamily="34" charset="-122"/>
              <a:ea typeface="微软雅黑" pitchFamily="34" charset="-122"/>
            </a:endParaRPr>
          </a:p>
        </p:txBody>
      </p:sp>
      <p:sp>
        <p:nvSpPr>
          <p:cNvPr id="6" name="Rectangle 4"/>
          <p:cNvSpPr>
            <a:spLocks noChangeArrowheads="1"/>
          </p:cNvSpPr>
          <p:nvPr/>
        </p:nvSpPr>
        <p:spPr bwMode="auto">
          <a:xfrm>
            <a:off x="792163" y="3419752"/>
            <a:ext cx="341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r>
              <a:rPr lang="en-US" altLang="zh-CN" dirty="0" smtClean="0">
                <a:latin typeface="Bernard MT Condensed" pitchFamily="18" charset="0"/>
              </a:rPr>
              <a:t>Search </a:t>
            </a:r>
            <a:r>
              <a:rPr lang="en-US" altLang="zh-CN" dirty="0">
                <a:latin typeface="Bernard MT Condensed" pitchFamily="18" charset="0"/>
              </a:rPr>
              <a:t>Engine </a:t>
            </a:r>
            <a:r>
              <a:rPr lang="en-US" altLang="zh-CN" dirty="0" smtClean="0">
                <a:latin typeface="Bernard MT Condensed" pitchFamily="18" charset="0"/>
              </a:rPr>
              <a:t>Optimization</a:t>
            </a:r>
            <a:endParaRPr lang="en-US" altLang="zh-CN" dirty="0">
              <a:latin typeface="Bernard MT Condensed" pitchFamily="18" charset="0"/>
            </a:endParaRPr>
          </a:p>
        </p:txBody>
      </p:sp>
      <p:pic>
        <p:nvPicPr>
          <p:cNvPr id="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3" y="2460625"/>
            <a:ext cx="16525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060450"/>
            <a:ext cx="16525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4338" name="Picture 2" descr="C:\Users\think\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5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012160" y="6364762"/>
            <a:ext cx="3057430" cy="406803"/>
            <a:chOff x="6012160" y="6364762"/>
            <a:chExt cx="3057430" cy="406803"/>
          </a:xfrm>
        </p:grpSpPr>
        <p:sp>
          <p:nvSpPr>
            <p:cNvPr id="10"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1"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a:xfrm>
            <a:off x="457200" y="44624"/>
            <a:ext cx="8229600" cy="1143000"/>
          </a:xfrm>
        </p:spPr>
        <p:txBody>
          <a:bodyPr/>
          <a:lstStyle/>
          <a:p>
            <a:r>
              <a:rPr lang="zh-CN" altLang="en-US" dirty="0" smtClean="0"/>
              <a:t> </a:t>
            </a:r>
            <a:r>
              <a:rPr lang="en-US" altLang="zh-CN" sz="5400" b="1" dirty="0">
                <a:solidFill>
                  <a:schemeClr val="tx2">
                    <a:lumMod val="60000"/>
                    <a:lumOff val="40000"/>
                  </a:schemeClr>
                </a:solidFill>
                <a:latin typeface="+mn-lt"/>
                <a:ea typeface="+mn-ea"/>
                <a:cs typeface="+mn-cs"/>
              </a:rPr>
              <a:t>SEO</a:t>
            </a:r>
            <a:r>
              <a:rPr lang="zh-CN" altLang="en-US" sz="5400" b="1" dirty="0">
                <a:solidFill>
                  <a:schemeClr val="tx2">
                    <a:lumMod val="60000"/>
                    <a:lumOff val="40000"/>
                  </a:schemeClr>
                </a:solidFill>
                <a:latin typeface="+mn-lt"/>
                <a:ea typeface="+mn-ea"/>
                <a:cs typeface="+mn-cs"/>
              </a:rPr>
              <a:t>的</a:t>
            </a:r>
            <a:r>
              <a:rPr lang="zh-CN" altLang="en-US" sz="5400" b="1" dirty="0" smtClean="0">
                <a:solidFill>
                  <a:schemeClr val="tx2">
                    <a:lumMod val="60000"/>
                    <a:lumOff val="40000"/>
                  </a:schemeClr>
                </a:solidFill>
                <a:latin typeface="+mn-lt"/>
                <a:ea typeface="+mn-ea"/>
                <a:cs typeface="+mn-cs"/>
              </a:rPr>
              <a:t>优势</a:t>
            </a:r>
            <a:endParaRPr lang="zh-CN" altLang="en-US" sz="5400" b="1" dirty="0">
              <a:solidFill>
                <a:schemeClr val="tx2">
                  <a:lumMod val="60000"/>
                  <a:lumOff val="40000"/>
                </a:schemeClr>
              </a:solidFill>
              <a:latin typeface="+mn-lt"/>
              <a:ea typeface="+mn-ea"/>
              <a:cs typeface="+mn-cs"/>
            </a:endParaRPr>
          </a:p>
        </p:txBody>
      </p:sp>
      <p:graphicFrame>
        <p:nvGraphicFramePr>
          <p:cNvPr id="6" name="内容占位符 6"/>
          <p:cNvGraphicFramePr>
            <a:graphicFrameLocks noGrp="1"/>
          </p:cNvGraphicFramePr>
          <p:nvPr>
            <p:ph idx="1"/>
            <p:extLst>
              <p:ext uri="{D42A27DB-BD31-4B8C-83A1-F6EECF244321}">
                <p14:modId xmlns:p14="http://schemas.microsoft.com/office/powerpoint/2010/main" val="3376076451"/>
              </p:ext>
            </p:extLst>
          </p:nvPr>
        </p:nvGraphicFramePr>
        <p:xfrm>
          <a:off x="395536" y="1318610"/>
          <a:ext cx="8496944"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spTree>
    <p:extLst>
      <p:ext uri="{BB962C8B-B14F-4D97-AF65-F5344CB8AC3E}">
        <p14:creationId xmlns:p14="http://schemas.microsoft.com/office/powerpoint/2010/main" val="308751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dirty="0" smtClean="0"/>
              <a:t> </a:t>
            </a:r>
            <a:r>
              <a:rPr lang="en-US" altLang="zh-CN" sz="5400" b="1" dirty="0">
                <a:solidFill>
                  <a:schemeClr val="tx2">
                    <a:lumMod val="60000"/>
                    <a:lumOff val="40000"/>
                  </a:schemeClr>
                </a:solidFill>
                <a:latin typeface="+mn-lt"/>
                <a:ea typeface="+mn-ea"/>
                <a:cs typeface="+mn-cs"/>
              </a:rPr>
              <a:t>SEO</a:t>
            </a:r>
            <a:r>
              <a:rPr lang="zh-CN" altLang="en-US" sz="5400" b="1" dirty="0">
                <a:solidFill>
                  <a:schemeClr val="tx2">
                    <a:lumMod val="60000"/>
                    <a:lumOff val="40000"/>
                  </a:schemeClr>
                </a:solidFill>
                <a:latin typeface="+mn-lt"/>
                <a:ea typeface="+mn-ea"/>
                <a:cs typeface="+mn-cs"/>
              </a:rPr>
              <a:t>的</a:t>
            </a:r>
            <a:r>
              <a:rPr lang="zh-CN" altLang="en-US" sz="5400" b="1" dirty="0" smtClean="0">
                <a:solidFill>
                  <a:schemeClr val="tx2">
                    <a:lumMod val="60000"/>
                    <a:lumOff val="40000"/>
                  </a:schemeClr>
                </a:solidFill>
                <a:latin typeface="+mn-lt"/>
                <a:ea typeface="+mn-ea"/>
                <a:cs typeface="+mn-cs"/>
              </a:rPr>
              <a:t>优势</a:t>
            </a:r>
            <a:endParaRPr lang="zh-CN" altLang="en-US" sz="5400" b="1" dirty="0">
              <a:solidFill>
                <a:schemeClr val="tx2">
                  <a:lumMod val="60000"/>
                  <a:lumOff val="40000"/>
                </a:schemeClr>
              </a:solidFill>
              <a:latin typeface="+mn-lt"/>
              <a:ea typeface="+mn-ea"/>
              <a:cs typeface="+mn-cs"/>
            </a:endParaRPr>
          </a:p>
        </p:txBody>
      </p:sp>
      <p:graphicFrame>
        <p:nvGraphicFramePr>
          <p:cNvPr id="6" name="内容占位符 6"/>
          <p:cNvGraphicFramePr>
            <a:graphicFrameLocks noGrp="1"/>
          </p:cNvGraphicFramePr>
          <p:nvPr>
            <p:ph idx="1"/>
            <p:extLst>
              <p:ext uri="{D42A27DB-BD31-4B8C-83A1-F6EECF244321}">
                <p14:modId xmlns:p14="http://schemas.microsoft.com/office/powerpoint/2010/main" val="381407395"/>
              </p:ext>
            </p:extLst>
          </p:nvPr>
        </p:nvGraphicFramePr>
        <p:xfrm>
          <a:off x="395536" y="1318610"/>
          <a:ext cx="849694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3568" y="2781005"/>
            <a:ext cx="8064896" cy="2831544"/>
          </a:xfrm>
          <a:prstGeom prst="rect">
            <a:avLst/>
          </a:prstGeom>
          <a:noFill/>
        </p:spPr>
        <p:txBody>
          <a:bodyPr wrap="square" rtlCol="0">
            <a:spAutoFit/>
          </a:bodyPr>
          <a:lstStyle/>
          <a:p>
            <a:pPr lvl="0"/>
            <a:r>
              <a:rPr lang="zh-CN" altLang="en-US" sz="2000" dirty="0">
                <a:latin typeface="汉仪中等线简" pitchFamily="49" charset="-122"/>
                <a:ea typeface="汉仪中等线简" pitchFamily="49" charset="-122"/>
              </a:rPr>
              <a:t>搜索引擎优化关注的是网站在搜索引擎的综合表现。</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关注的不仅仅是少数关键字和少数页</a:t>
            </a:r>
            <a:r>
              <a:rPr lang="zh-CN" altLang="en-US" sz="2000" dirty="0" smtClean="0">
                <a:latin typeface="汉仪中等线简" pitchFamily="49" charset="-122"/>
                <a:ea typeface="汉仪中等线简" pitchFamily="49" charset="-122"/>
              </a:rPr>
              <a:t>向，而是</a:t>
            </a:r>
            <a:r>
              <a:rPr lang="zh-CN" altLang="en-US" sz="2000" dirty="0">
                <a:latin typeface="汉仪中等线简" pitchFamily="49" charset="-122"/>
                <a:ea typeface="汉仪中等线简" pitchFamily="49" charset="-122"/>
              </a:rPr>
              <a:t>网站的所有页面和相关的绝大多数关键字。对</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的模糊搜索</a:t>
            </a:r>
            <a:r>
              <a:rPr lang="zh-CN" altLang="en-US" sz="2000" dirty="0" smtClean="0">
                <a:latin typeface="汉仪中等线简" pitchFamily="49" charset="-122"/>
                <a:ea typeface="汉仪中等线简" pitchFamily="49" charset="-122"/>
              </a:rPr>
              <a:t>来说，客户</a:t>
            </a:r>
            <a:r>
              <a:rPr lang="zh-CN" altLang="en-US" sz="2000" dirty="0">
                <a:latin typeface="汉仪中等线简" pitchFamily="49" charset="-122"/>
                <a:ea typeface="汉仪中等线简" pitchFamily="49" charset="-122"/>
              </a:rPr>
              <a:t>是不需要额外增加成本</a:t>
            </a:r>
            <a:r>
              <a:rPr lang="zh-CN" altLang="en-US" sz="2000" dirty="0" smtClean="0">
                <a:latin typeface="汉仪中等线简" pitchFamily="49" charset="-122"/>
                <a:ea typeface="汉仪中等线简" pitchFamily="49" charset="-122"/>
              </a:rPr>
              <a:t>的，而</a:t>
            </a:r>
            <a:r>
              <a:rPr lang="zh-CN" altLang="en-US" sz="2000" dirty="0">
                <a:latin typeface="汉仪中等线简" pitchFamily="49" charset="-122"/>
                <a:ea typeface="汉仪中等线简" pitchFamily="49" charset="-122"/>
              </a:rPr>
              <a:t>竞价排名</a:t>
            </a:r>
            <a:r>
              <a:rPr lang="zh-CN" altLang="en-US" sz="2000" dirty="0" smtClean="0">
                <a:latin typeface="汉仪中等线简" pitchFamily="49" charset="-122"/>
                <a:ea typeface="汉仪中等线简" pitchFamily="49" charset="-122"/>
              </a:rPr>
              <a:t>的</a:t>
            </a:r>
            <a:r>
              <a:rPr lang="zh-CN" altLang="en-US" sz="2000" dirty="0">
                <a:latin typeface="汉仪中等线简" pitchFamily="49" charset="-122"/>
                <a:ea typeface="汉仪中等线简" pitchFamily="49" charset="-122"/>
              </a:rPr>
              <a:t>广泛</a:t>
            </a:r>
            <a:r>
              <a:rPr lang="zh-CN" altLang="en-US" sz="2000" dirty="0" smtClean="0">
                <a:latin typeface="汉仪中等线简" pitchFamily="49" charset="-122"/>
                <a:ea typeface="汉仪中等线简" pitchFamily="49" charset="-122"/>
              </a:rPr>
              <a:t>匹配</a:t>
            </a:r>
            <a:r>
              <a:rPr lang="zh-CN" altLang="en-US" sz="2000" dirty="0">
                <a:latin typeface="汉仪中等线简" pitchFamily="49" charset="-122"/>
                <a:ea typeface="汉仪中等线简" pitchFamily="49" charset="-122"/>
              </a:rPr>
              <a:t>是以增加广告投入为代价的。</a:t>
            </a:r>
          </a:p>
          <a:p>
            <a:pPr lvl="0"/>
            <a:endParaRPr lang="zh-CN" altLang="en-US" sz="2000" dirty="0">
              <a:latin typeface="汉仪中等线简" pitchFamily="49" charset="-122"/>
              <a:ea typeface="汉仪中等线简" pitchFamily="49" charset="-122"/>
            </a:endParaRPr>
          </a:p>
          <a:p>
            <a:pPr lvl="0"/>
            <a:r>
              <a:rPr lang="zh-CN" altLang="en-US" sz="2000" dirty="0">
                <a:latin typeface="汉仪中等线简" pitchFamily="49" charset="-122"/>
                <a:ea typeface="汉仪中等线简" pitchFamily="49" charset="-122"/>
              </a:rPr>
              <a:t>访问量</a:t>
            </a:r>
            <a:r>
              <a:rPr lang="zh-CN" altLang="en-US" sz="2000" dirty="0" smtClean="0">
                <a:latin typeface="汉仪中等线简" pitchFamily="49" charset="-122"/>
                <a:ea typeface="汉仪中等线简" pitchFamily="49" charset="-122"/>
              </a:rPr>
              <a:t>“免费” </a:t>
            </a:r>
            <a:r>
              <a:rPr lang="zh-CN" altLang="en-US" sz="2000" dirty="0">
                <a:latin typeface="汉仪中等线简" pitchFamily="49" charset="-122"/>
                <a:ea typeface="汉仪中等线简" pitchFamily="49" charset="-122"/>
              </a:rPr>
              <a:t>搜索引擎付费广告是按点击付费的，客户每点击一次都会增加企业的营销费用。而</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做好之后，访问量就是“免费”的了。不会因为网络的访问量增加迅速而增加自己的广告成本。</a:t>
            </a:r>
          </a:p>
          <a:p>
            <a:endParaRPr lang="zh-CN" altLang="en-US" dirty="0"/>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8" name="组合 7"/>
          <p:cNvGrpSpPr/>
          <p:nvPr/>
        </p:nvGrpSpPr>
        <p:grpSpPr>
          <a:xfrm>
            <a:off x="6012160" y="6364762"/>
            <a:ext cx="3057430" cy="406803"/>
            <a:chOff x="6012160" y="6364762"/>
            <a:chExt cx="3057430" cy="406803"/>
          </a:xfrm>
        </p:grpSpPr>
        <p:sp>
          <p:nvSpPr>
            <p:cNvPr id="9"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0" name="Picture 2" descr="C:\Users\think\Desktop\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839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vert="horz" lIns="91440" tIns="45720" rIns="91440" bIns="45720" rtlCol="0" anchor="ctr">
            <a:normAutofit/>
          </a:bodyPr>
          <a:lstStyle/>
          <a:p>
            <a:r>
              <a:rPr lang="en-US" altLang="zh-CN" b="1" dirty="0">
                <a:solidFill>
                  <a:srgbClr val="0066FF"/>
                </a:solidFill>
              </a:rPr>
              <a:t>SEO</a:t>
            </a:r>
            <a:r>
              <a:rPr lang="zh-CN" altLang="en-US" b="1" dirty="0">
                <a:solidFill>
                  <a:srgbClr val="0066FF"/>
                </a:solidFill>
              </a:rPr>
              <a:t>的劣势</a:t>
            </a:r>
          </a:p>
        </p:txBody>
      </p:sp>
      <p:graphicFrame>
        <p:nvGraphicFramePr>
          <p:cNvPr id="7" name="内容占位符 6"/>
          <p:cNvGraphicFramePr>
            <a:graphicFrameLocks noGrp="1"/>
          </p:cNvGraphicFramePr>
          <p:nvPr>
            <p:ph idx="1"/>
            <p:extLst>
              <p:ext uri="{D42A27DB-BD31-4B8C-83A1-F6EECF244321}">
                <p14:modId xmlns:p14="http://schemas.microsoft.com/office/powerpoint/2010/main" val="2459608604"/>
              </p:ext>
            </p:extLst>
          </p:nvPr>
        </p:nvGraphicFramePr>
        <p:xfrm>
          <a:off x="395536" y="1318610"/>
          <a:ext cx="849694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spTree>
    <p:extLst>
      <p:ext uri="{BB962C8B-B14F-4D97-AF65-F5344CB8AC3E}">
        <p14:creationId xmlns:p14="http://schemas.microsoft.com/office/powerpoint/2010/main" val="79638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b="1" dirty="0" smtClean="0">
                <a:solidFill>
                  <a:srgbClr val="0066FF"/>
                </a:solidFill>
              </a:rPr>
              <a:t>竞价排名的优势</a:t>
            </a:r>
            <a:endParaRPr lang="zh-CN" altLang="en-US" b="1" dirty="0">
              <a:solidFill>
                <a:srgbClr val="0066FF"/>
              </a:solidFill>
            </a:endParaRPr>
          </a:p>
        </p:txBody>
      </p:sp>
      <p:sp>
        <p:nvSpPr>
          <p:cNvPr id="3" name="内容占位符 2"/>
          <p:cNvSpPr>
            <a:spLocks noGrp="1"/>
          </p:cNvSpPr>
          <p:nvPr>
            <p:ph idx="1"/>
          </p:nvPr>
        </p:nvSpPr>
        <p:spPr/>
        <p:txBody>
          <a:bodyPr>
            <a:normAutofit/>
          </a:bodyPr>
          <a:lstStyle/>
          <a:p>
            <a:pPr marL="0" indent="0">
              <a:buNone/>
            </a:pPr>
            <a:r>
              <a:rPr lang="zh-CN" altLang="en-US" dirty="0"/>
              <a:t> </a:t>
            </a:r>
          </a:p>
        </p:txBody>
      </p:sp>
      <p:graphicFrame>
        <p:nvGraphicFramePr>
          <p:cNvPr id="4" name="内容占位符 6"/>
          <p:cNvGraphicFramePr>
            <a:graphicFrameLocks/>
          </p:cNvGraphicFramePr>
          <p:nvPr>
            <p:extLst>
              <p:ext uri="{D42A27DB-BD31-4B8C-83A1-F6EECF244321}">
                <p14:modId xmlns:p14="http://schemas.microsoft.com/office/powerpoint/2010/main" val="230108256"/>
              </p:ext>
            </p:extLst>
          </p:nvPr>
        </p:nvGraphicFramePr>
        <p:xfrm>
          <a:off x="395536" y="1318610"/>
          <a:ext cx="849694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spTree>
    <p:extLst>
      <p:ext uri="{BB962C8B-B14F-4D97-AF65-F5344CB8AC3E}">
        <p14:creationId xmlns:p14="http://schemas.microsoft.com/office/powerpoint/2010/main" val="201984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752"/>
            <a:ext cx="8229600" cy="1143000"/>
          </a:xfrm>
        </p:spPr>
        <p:txBody>
          <a:bodyPr/>
          <a:lstStyle/>
          <a:p>
            <a:r>
              <a:rPr lang="zh-CN" altLang="en-US" b="1" dirty="0" smtClean="0">
                <a:solidFill>
                  <a:srgbClr val="0066FF"/>
                </a:solidFill>
              </a:rPr>
              <a:t>竞价排名的劣势</a:t>
            </a:r>
            <a:endParaRPr lang="zh-CN" altLang="en-US" b="1" dirty="0">
              <a:solidFill>
                <a:srgbClr val="0066FF"/>
              </a:solidFill>
            </a:endParaRPr>
          </a:p>
        </p:txBody>
      </p:sp>
      <p:graphicFrame>
        <p:nvGraphicFramePr>
          <p:cNvPr id="6" name="内容占位符 6"/>
          <p:cNvGraphicFramePr>
            <a:graphicFrameLocks/>
          </p:cNvGraphicFramePr>
          <p:nvPr>
            <p:extLst>
              <p:ext uri="{D42A27DB-BD31-4B8C-83A1-F6EECF244321}">
                <p14:modId xmlns:p14="http://schemas.microsoft.com/office/powerpoint/2010/main" val="1504106275"/>
              </p:ext>
            </p:extLst>
          </p:nvPr>
        </p:nvGraphicFramePr>
        <p:xfrm>
          <a:off x="395536" y="1318610"/>
          <a:ext cx="849694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spTree>
    <p:extLst>
      <p:ext uri="{BB962C8B-B14F-4D97-AF65-F5344CB8AC3E}">
        <p14:creationId xmlns:p14="http://schemas.microsoft.com/office/powerpoint/2010/main" val="133466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12"/>
          <p:cNvCxnSpPr/>
          <p:nvPr/>
        </p:nvCxnSpPr>
        <p:spPr>
          <a:xfrm>
            <a:off x="714375" y="3429000"/>
            <a:ext cx="8429625" cy="158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 Box 3"/>
          <p:cNvSpPr txBox="1">
            <a:spLocks noChangeArrowheads="1"/>
          </p:cNvSpPr>
          <p:nvPr/>
        </p:nvSpPr>
        <p:spPr bwMode="auto">
          <a:xfrm>
            <a:off x="779463" y="2947988"/>
            <a:ext cx="4945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dirty="0" smtClean="0">
                <a:latin typeface="微软雅黑" pitchFamily="34" charset="-122"/>
                <a:ea typeface="微软雅黑" pitchFamily="34" charset="-122"/>
              </a:rPr>
              <a:t>网站优化</a:t>
            </a:r>
            <a:r>
              <a:rPr lang="en-US" altLang="zh-CN" sz="2800" b="1" dirty="0" smtClean="0">
                <a:latin typeface="微软雅黑" pitchFamily="34" charset="-122"/>
                <a:ea typeface="微软雅黑" pitchFamily="34" charset="-122"/>
              </a:rPr>
              <a:t>-</a:t>
            </a:r>
            <a:r>
              <a:rPr lang="en-US" altLang="zh-CN" sz="2800" b="1" dirty="0" smtClean="0">
                <a:solidFill>
                  <a:srgbClr val="CC0000"/>
                </a:solidFill>
                <a:latin typeface="微软雅黑" pitchFamily="34" charset="-122"/>
                <a:ea typeface="微软雅黑" pitchFamily="34" charset="-122"/>
              </a:rPr>
              <a:t>SEO</a:t>
            </a:r>
            <a:r>
              <a:rPr lang="zh-CN" altLang="en-US" sz="2800" b="1" dirty="0" smtClean="0">
                <a:solidFill>
                  <a:srgbClr val="CC0000"/>
                </a:solidFill>
                <a:latin typeface="微软雅黑" pitchFamily="34" charset="-122"/>
                <a:ea typeface="微软雅黑" pitchFamily="34" charset="-122"/>
              </a:rPr>
              <a:t>的观念与原则</a:t>
            </a:r>
            <a:endParaRPr lang="zh-CN" altLang="en-US" sz="2800" b="1" dirty="0">
              <a:solidFill>
                <a:srgbClr val="CC0000"/>
              </a:solidFill>
              <a:latin typeface="微软雅黑" pitchFamily="34" charset="-122"/>
              <a:ea typeface="微软雅黑" pitchFamily="34" charset="-122"/>
            </a:endParaRPr>
          </a:p>
        </p:txBody>
      </p:sp>
      <p:sp>
        <p:nvSpPr>
          <p:cNvPr id="6" name="Rectangle 4"/>
          <p:cNvSpPr>
            <a:spLocks noChangeArrowheads="1"/>
          </p:cNvSpPr>
          <p:nvPr/>
        </p:nvSpPr>
        <p:spPr bwMode="auto">
          <a:xfrm>
            <a:off x="792163" y="3419752"/>
            <a:ext cx="341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r>
              <a:rPr lang="en-US" altLang="zh-CN" dirty="0" smtClean="0">
                <a:latin typeface="Bernard MT Condensed" pitchFamily="18" charset="0"/>
              </a:rPr>
              <a:t>Search </a:t>
            </a:r>
            <a:r>
              <a:rPr lang="en-US" altLang="zh-CN" dirty="0">
                <a:latin typeface="Bernard MT Condensed" pitchFamily="18" charset="0"/>
              </a:rPr>
              <a:t>Engine </a:t>
            </a:r>
            <a:r>
              <a:rPr lang="en-US" altLang="zh-CN" dirty="0" smtClean="0">
                <a:latin typeface="Bernard MT Condensed" pitchFamily="18" charset="0"/>
              </a:rPr>
              <a:t>Optimization</a:t>
            </a:r>
            <a:endParaRPr lang="en-US" altLang="zh-CN" dirty="0">
              <a:latin typeface="Bernard MT Condensed" pitchFamily="18" charset="0"/>
            </a:endParaRPr>
          </a:p>
        </p:txBody>
      </p:sp>
      <p:pic>
        <p:nvPicPr>
          <p:cNvPr id="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3" y="2460625"/>
            <a:ext cx="16525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060450"/>
            <a:ext cx="16525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4338" name="Picture 2" descr="C:\Users\think\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3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26455948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标题 1"/>
          <p:cNvSpPr>
            <a:spLocks noGrp="1" noChangeArrowheads="1"/>
          </p:cNvSpPr>
          <p:nvPr/>
        </p:nvSpPr>
        <p:spPr bwMode="auto">
          <a:xfrm>
            <a:off x="282575" y="225425"/>
            <a:ext cx="82184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914400" indent="-914400" algn="l" rtl="0" fontAlgn="base">
              <a:spcBef>
                <a:spcPct val="0"/>
              </a:spcBef>
              <a:spcAft>
                <a:spcPct val="0"/>
              </a:spcAft>
              <a:defRPr sz="4400" b="1">
                <a:solidFill>
                  <a:srgbClr val="3399FF"/>
                </a:solidFill>
                <a:latin typeface="+mj-lt"/>
                <a:ea typeface="+mj-ea"/>
                <a:cs typeface="+mj-cs"/>
                <a:sym typeface="Calibri" pitchFamily="34" charset="0"/>
              </a:defRPr>
            </a:lvl1pPr>
            <a:lvl2pPr marL="9144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2pPr>
            <a:lvl3pPr marL="9144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3pPr>
            <a:lvl4pPr marL="9144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4pPr>
            <a:lvl5pPr marL="9144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5pPr>
            <a:lvl6pPr marL="13716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6pPr>
            <a:lvl7pPr marL="18288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7pPr>
            <a:lvl8pPr marL="22860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8pPr>
            <a:lvl9pPr marL="2743200" indent="-914400" algn="l" rtl="0" fontAlgn="base">
              <a:spcBef>
                <a:spcPct val="0"/>
              </a:spcBef>
              <a:spcAft>
                <a:spcPct val="0"/>
              </a:spcAft>
              <a:defRPr sz="4400" b="1">
                <a:solidFill>
                  <a:srgbClr val="3399FF"/>
                </a:solidFill>
                <a:latin typeface="微软雅黑" pitchFamily="34" charset="-122"/>
                <a:ea typeface="微软雅黑" pitchFamily="34" charset="-122"/>
                <a:sym typeface="Calibri" pitchFamily="34" charset="0"/>
              </a:defRPr>
            </a:lvl9pPr>
          </a:lstStyle>
          <a:p>
            <a:r>
              <a:rPr lang="zh-CN" altLang="en-US" sz="4000" b="0" dirty="0"/>
              <a:t>目录 </a:t>
            </a:r>
            <a:r>
              <a:rPr lang="en-US" sz="2800" b="0" dirty="0">
                <a:solidFill>
                  <a:srgbClr val="4C4C4C"/>
                </a:solidFill>
              </a:rPr>
              <a:t>CONTENTS</a:t>
            </a:r>
            <a:endParaRPr lang="zh-CN" altLang="en-US" dirty="0"/>
          </a:p>
        </p:txBody>
      </p:sp>
      <p:sp>
        <p:nvSpPr>
          <p:cNvPr id="7"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spTree>
    <p:extLst>
      <p:ext uri="{BB962C8B-B14F-4D97-AF65-F5344CB8AC3E}">
        <p14:creationId xmlns:p14="http://schemas.microsoft.com/office/powerpoint/2010/main" val="888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ink\Desktop\Google_Working_on_8220Instant_Search8221_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034" y="3501008"/>
            <a:ext cx="4482850" cy="335699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44624"/>
            <a:ext cx="8229600" cy="1143000"/>
          </a:xfrm>
        </p:spPr>
        <p:txBody>
          <a:bodyPr/>
          <a:lstStyle/>
          <a:p>
            <a:pPr marL="0" indent="0"/>
            <a:r>
              <a:rPr lang="zh-CN" altLang="en-US" b="1" dirty="0">
                <a:solidFill>
                  <a:srgbClr val="0066FF"/>
                </a:solidFill>
              </a:rPr>
              <a:t>搜索引擎的目标</a:t>
            </a:r>
          </a:p>
        </p:txBody>
      </p:sp>
      <p:sp>
        <p:nvSpPr>
          <p:cNvPr id="3" name="内容占位符 2"/>
          <p:cNvSpPr>
            <a:spLocks noGrp="1"/>
          </p:cNvSpPr>
          <p:nvPr>
            <p:ph idx="1"/>
          </p:nvPr>
        </p:nvSpPr>
        <p:spPr/>
        <p:txBody>
          <a:bodyPr>
            <a:normAutofit/>
          </a:bodyPr>
          <a:lstStyle/>
          <a:p>
            <a:pPr marL="0" indent="0">
              <a:buNone/>
            </a:pPr>
            <a:r>
              <a:rPr lang="zh-CN" altLang="en-US" sz="2000" dirty="0" smtClean="0">
                <a:solidFill>
                  <a:schemeClr val="tx1">
                    <a:lumMod val="95000"/>
                    <a:lumOff val="5000"/>
                  </a:schemeClr>
                </a:solidFill>
                <a:latin typeface="汉仪中等线简" pitchFamily="49" charset="-122"/>
                <a:ea typeface="汉仪中等线简" pitchFamily="49" charset="-122"/>
              </a:rPr>
              <a:t>搜索引擎</a:t>
            </a:r>
            <a:r>
              <a:rPr lang="zh-CN" altLang="en-US" sz="2000" dirty="0">
                <a:solidFill>
                  <a:schemeClr val="tx1">
                    <a:lumMod val="95000"/>
                    <a:lumOff val="5000"/>
                  </a:schemeClr>
                </a:solidFill>
                <a:latin typeface="汉仪中等线简" pitchFamily="49" charset="-122"/>
                <a:ea typeface="汉仪中等线简" pitchFamily="49" charset="-122"/>
              </a:rPr>
              <a:t>的目标是满足搜索用户</a:t>
            </a:r>
            <a:r>
              <a:rPr lang="en-US" altLang="zh-CN" sz="2000" dirty="0">
                <a:solidFill>
                  <a:schemeClr val="tx1">
                    <a:lumMod val="95000"/>
                    <a:lumOff val="5000"/>
                  </a:schemeClr>
                </a:solidFill>
                <a:latin typeface="汉仪中等线简" pitchFamily="49" charset="-122"/>
                <a:ea typeface="汉仪中等线简" pitchFamily="49" charset="-122"/>
              </a:rPr>
              <a:t>,</a:t>
            </a:r>
            <a:r>
              <a:rPr lang="zh-CN" altLang="en-US" sz="2000" dirty="0">
                <a:solidFill>
                  <a:schemeClr val="tx1">
                    <a:lumMod val="95000"/>
                    <a:lumOff val="5000"/>
                  </a:schemeClr>
                </a:solidFill>
                <a:latin typeface="汉仪中等线简" pitchFamily="49" charset="-122"/>
                <a:ea typeface="汉仪中等线简" pitchFamily="49" charset="-122"/>
              </a:rPr>
              <a:t>搜索引擎不在乎我们，它只在乎垃圾</a:t>
            </a:r>
            <a:r>
              <a:rPr lang="zh-CN" altLang="en-US" sz="2000" dirty="0" smtClean="0">
                <a:solidFill>
                  <a:schemeClr val="tx1">
                    <a:lumMod val="95000"/>
                    <a:lumOff val="5000"/>
                  </a:schemeClr>
                </a:solidFill>
                <a:latin typeface="汉仪中等线简" pitchFamily="49" charset="-122"/>
                <a:ea typeface="汉仪中等线简" pitchFamily="49" charset="-122"/>
              </a:rPr>
              <a:t>。</a:t>
            </a:r>
            <a:endParaRPr lang="en-US" altLang="zh-CN" sz="2000" dirty="0" smtClean="0">
              <a:solidFill>
                <a:schemeClr val="tx1">
                  <a:lumMod val="95000"/>
                  <a:lumOff val="5000"/>
                </a:schemeClr>
              </a:solidFill>
              <a:latin typeface="汉仪中等线简" pitchFamily="49" charset="-122"/>
              <a:ea typeface="汉仪中等线简" pitchFamily="49" charset="-122"/>
            </a:endParaRPr>
          </a:p>
          <a:p>
            <a:pPr marL="0" indent="0">
              <a:buNone/>
            </a:pPr>
            <a:endParaRPr lang="zh-CN" altLang="en-US" sz="2000" dirty="0">
              <a:solidFill>
                <a:schemeClr val="tx1">
                  <a:lumMod val="95000"/>
                  <a:lumOff val="5000"/>
                </a:schemeClr>
              </a:solidFill>
              <a:latin typeface="汉仪中等线简" pitchFamily="49" charset="-122"/>
              <a:ea typeface="汉仪中等线简" pitchFamily="49" charset="-122"/>
            </a:endParaRPr>
          </a:p>
          <a:p>
            <a:pPr marL="0" indent="0">
              <a:buNone/>
            </a:pPr>
            <a:r>
              <a:rPr lang="zh-CN" altLang="en-US" sz="2000" dirty="0" smtClean="0">
                <a:solidFill>
                  <a:schemeClr val="tx1">
                    <a:lumMod val="95000"/>
                    <a:lumOff val="5000"/>
                  </a:schemeClr>
                </a:solidFill>
                <a:latin typeface="汉仪中等线简" pitchFamily="49" charset="-122"/>
                <a:ea typeface="汉仪中等线简" pitchFamily="49" charset="-122"/>
              </a:rPr>
              <a:t>相关性</a:t>
            </a:r>
            <a:r>
              <a:rPr lang="zh-CN" altLang="en-US" sz="2000" dirty="0">
                <a:solidFill>
                  <a:schemeClr val="tx1">
                    <a:lumMod val="95000"/>
                    <a:lumOff val="5000"/>
                  </a:schemeClr>
                </a:solidFill>
                <a:latin typeface="汉仪中等线简" pitchFamily="49" charset="-122"/>
                <a:ea typeface="汉仪中等线简" pitchFamily="49" charset="-122"/>
              </a:rPr>
              <a:t>，权威性，实用性直接影响网站在搜索引擎中的表现。</a:t>
            </a:r>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008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en-US" altLang="zh-CN" b="1" dirty="0">
                <a:solidFill>
                  <a:srgbClr val="0066FF"/>
                </a:solidFill>
              </a:rPr>
              <a:t>SEO</a:t>
            </a:r>
            <a:r>
              <a:rPr lang="zh-CN" altLang="en-US" b="1" dirty="0">
                <a:solidFill>
                  <a:srgbClr val="0066FF"/>
                </a:solidFill>
              </a:rPr>
              <a:t>不是免费的</a:t>
            </a:r>
          </a:p>
        </p:txBody>
      </p:sp>
      <p:pic>
        <p:nvPicPr>
          <p:cNvPr id="8194" name="Picture 2" descr="C:\Users\think\Desktop\8879-12030920021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850678"/>
            <a:ext cx="6321908" cy="4962698"/>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p:txBody>
          <a:bodyPr>
            <a:normAutofit/>
          </a:bodyPr>
          <a:lstStyle/>
          <a:p>
            <a:pPr marL="0" indent="0">
              <a:buNone/>
            </a:pPr>
            <a:r>
              <a:rPr lang="zh-CN" altLang="en-US" dirty="0"/>
              <a:t>人力成本</a:t>
            </a:r>
            <a:r>
              <a:rPr lang="zh-CN" altLang="en-US" dirty="0" smtClean="0"/>
              <a:t>：</a:t>
            </a:r>
            <a:endParaRPr lang="zh-CN" altLang="en-US" dirty="0"/>
          </a:p>
          <a:p>
            <a:pPr marL="0" indent="0">
              <a:buNone/>
            </a:pPr>
            <a:r>
              <a:rPr lang="en-US" altLang="zh-CN" sz="2000" dirty="0" smtClean="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最显而易见的是人力成本。</a:t>
            </a:r>
          </a:p>
          <a:p>
            <a:pPr marL="0" indent="0">
              <a:buNone/>
            </a:pPr>
            <a:r>
              <a:rPr lang="zh-CN" altLang="en-US" sz="2000" dirty="0" smtClean="0">
                <a:latin typeface="汉仪中等线简" pitchFamily="49" charset="-122"/>
                <a:ea typeface="汉仪中等线简" pitchFamily="49" charset="-122"/>
              </a:rPr>
              <a:t>人力成本一直在上升</a:t>
            </a:r>
            <a:endParaRPr lang="zh-CN" altLang="en-US" sz="2000" dirty="0">
              <a:latin typeface="汉仪中等线简" pitchFamily="49" charset="-122"/>
              <a:ea typeface="汉仪中等线简" pitchFamily="49" charset="-122"/>
            </a:endParaRPr>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1616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en-US" altLang="zh-CN" b="1" dirty="0">
                <a:solidFill>
                  <a:srgbClr val="0066FF"/>
                </a:solidFill>
              </a:rPr>
              <a:t>SEO</a:t>
            </a:r>
            <a:r>
              <a:rPr lang="zh-CN" altLang="en-US" b="1" dirty="0">
                <a:solidFill>
                  <a:srgbClr val="0066FF"/>
                </a:solidFill>
              </a:rPr>
              <a:t>不是免费的</a:t>
            </a:r>
          </a:p>
        </p:txBody>
      </p:sp>
      <p:sp>
        <p:nvSpPr>
          <p:cNvPr id="3" name="内容占位符 2"/>
          <p:cNvSpPr>
            <a:spLocks noGrp="1"/>
          </p:cNvSpPr>
          <p:nvPr>
            <p:ph idx="1"/>
          </p:nvPr>
        </p:nvSpPr>
        <p:spPr/>
        <p:txBody>
          <a:bodyPr>
            <a:normAutofit/>
          </a:bodyPr>
          <a:lstStyle/>
          <a:p>
            <a:pPr marL="0" indent="0">
              <a:buNone/>
            </a:pPr>
            <a:r>
              <a:rPr lang="zh-CN" altLang="en-US" dirty="0" smtClean="0"/>
              <a:t>机会</a:t>
            </a:r>
            <a:r>
              <a:rPr lang="zh-CN" altLang="en-US" dirty="0"/>
              <a:t>成本：</a:t>
            </a:r>
          </a:p>
          <a:p>
            <a:pPr marL="0" indent="0">
              <a:buNone/>
            </a:pPr>
            <a:r>
              <a:rPr lang="zh-CN" altLang="en-US" sz="2000" dirty="0" smtClean="0">
                <a:latin typeface="汉仪中等线简" pitchFamily="49" charset="-122"/>
                <a:ea typeface="汉仪中等线简" pitchFamily="49" charset="-122"/>
              </a:rPr>
              <a:t>网上</a:t>
            </a:r>
            <a:r>
              <a:rPr lang="zh-CN" altLang="en-US" sz="2000" dirty="0">
                <a:latin typeface="汉仪中等线简" pitchFamily="49" charset="-122"/>
                <a:ea typeface="汉仪中等线简" pitchFamily="49" charset="-122"/>
              </a:rPr>
              <a:t>机会稍纵即逝，不要指望几个月内有很好的流量，对</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的预期效果至少要放在半年到一年之后。所以</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只适用于那些耗得起的网站，半年到一年之后，市场不至于出现惊人的变化。</a:t>
            </a:r>
          </a:p>
          <a:p>
            <a:pPr marL="0" indent="0">
              <a:buNone/>
            </a:pPr>
            <a:endParaRPr lang="zh-CN" altLang="en-US" dirty="0"/>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3"/>
          <p:cNvGrpSpPr>
            <a:grpSpLocks/>
          </p:cNvGrpSpPr>
          <p:nvPr/>
        </p:nvGrpSpPr>
        <p:grpSpPr bwMode="auto">
          <a:xfrm>
            <a:off x="450720" y="4242744"/>
            <a:ext cx="8388350" cy="2232025"/>
            <a:chOff x="664" y="1951"/>
            <a:chExt cx="4308" cy="2120"/>
          </a:xfrm>
        </p:grpSpPr>
        <p:sp>
          <p:nvSpPr>
            <p:cNvPr id="11" name="Freeform 4"/>
            <p:cNvSpPr>
              <a:spLocks/>
            </p:cNvSpPr>
            <p:nvPr/>
          </p:nvSpPr>
          <p:spPr bwMode="gray">
            <a:xfrm>
              <a:off x="743" y="2045"/>
              <a:ext cx="1267" cy="1938"/>
            </a:xfrm>
            <a:custGeom>
              <a:avLst/>
              <a:gdLst>
                <a:gd name="T0" fmla="*/ 1 w 1692"/>
                <a:gd name="T1" fmla="*/ 1 h 2586"/>
                <a:gd name="T2" fmla="*/ 1 w 1692"/>
                <a:gd name="T3" fmla="*/ 1 h 2586"/>
                <a:gd name="T4" fmla="*/ 1 w 1692"/>
                <a:gd name="T5" fmla="*/ 1 h 2586"/>
                <a:gd name="T6" fmla="*/ 1 w 1692"/>
                <a:gd name="T7" fmla="*/ 1 h 2586"/>
                <a:gd name="T8" fmla="*/ 1 w 1692"/>
                <a:gd name="T9" fmla="*/ 1 h 2586"/>
                <a:gd name="T10" fmla="*/ 1 w 1692"/>
                <a:gd name="T11" fmla="*/ 1 h 2586"/>
                <a:gd name="T12" fmla="*/ 1 w 1692"/>
                <a:gd name="T13" fmla="*/ 2 h 2586"/>
                <a:gd name="T14" fmla="*/ 1 w 1692"/>
                <a:gd name="T15" fmla="*/ 2 h 2586"/>
                <a:gd name="T16" fmla="*/ 1 w 1692"/>
                <a:gd name="T17" fmla="*/ 2 h 2586"/>
                <a:gd name="T18" fmla="*/ 1 w 1692"/>
                <a:gd name="T19" fmla="*/ 2 h 2586"/>
                <a:gd name="T20" fmla="*/ 1 w 1692"/>
                <a:gd name="T21" fmla="*/ 3 h 2586"/>
                <a:gd name="T22" fmla="*/ 1 w 1692"/>
                <a:gd name="T23" fmla="*/ 3 h 2586"/>
                <a:gd name="T24" fmla="*/ 1 w 1692"/>
                <a:gd name="T25" fmla="*/ 3 h 2586"/>
                <a:gd name="T26" fmla="*/ 1 w 1692"/>
                <a:gd name="T27" fmla="*/ 4 h 2586"/>
                <a:gd name="T28" fmla="*/ 2 w 1692"/>
                <a:gd name="T29" fmla="*/ 4 h 2586"/>
                <a:gd name="T30" fmla="*/ 2 w 1692"/>
                <a:gd name="T31" fmla="*/ 4 h 2586"/>
                <a:gd name="T32" fmla="*/ 2 w 1692"/>
                <a:gd name="T33" fmla="*/ 5 h 2586"/>
                <a:gd name="T34" fmla="*/ 3 w 1692"/>
                <a:gd name="T35" fmla="*/ 5 h 2586"/>
                <a:gd name="T36" fmla="*/ 3 w 1692"/>
                <a:gd name="T37" fmla="*/ 5 h 2586"/>
                <a:gd name="T38" fmla="*/ 3 w 1692"/>
                <a:gd name="T39" fmla="*/ 5 h 2586"/>
                <a:gd name="T40" fmla="*/ 3 w 1692"/>
                <a:gd name="T41" fmla="*/ 5 h 2586"/>
                <a:gd name="T42" fmla="*/ 3 w 1692"/>
                <a:gd name="T43" fmla="*/ 5 h 2586"/>
                <a:gd name="T44" fmla="*/ 3 w 1692"/>
                <a:gd name="T45" fmla="*/ 5 h 2586"/>
                <a:gd name="T46" fmla="*/ 4 w 1692"/>
                <a:gd name="T47" fmla="*/ 4 h 2586"/>
                <a:gd name="T48" fmla="*/ 4 w 1692"/>
                <a:gd name="T49" fmla="*/ 4 h 2586"/>
                <a:gd name="T50" fmla="*/ 3 w 1692"/>
                <a:gd name="T51" fmla="*/ 3 h 2586"/>
                <a:gd name="T52" fmla="*/ 3 w 1692"/>
                <a:gd name="T53" fmla="*/ 3 h 2586"/>
                <a:gd name="T54" fmla="*/ 2 w 1692"/>
                <a:gd name="T55" fmla="*/ 3 h 2586"/>
                <a:gd name="T56" fmla="*/ 2 w 1692"/>
                <a:gd name="T57" fmla="*/ 3 h 2586"/>
                <a:gd name="T58" fmla="*/ 2 w 1692"/>
                <a:gd name="T59" fmla="*/ 3 h 2586"/>
                <a:gd name="T60" fmla="*/ 1 w 1692"/>
                <a:gd name="T61" fmla="*/ 3 h 2586"/>
                <a:gd name="T62" fmla="*/ 1 w 1692"/>
                <a:gd name="T63" fmla="*/ 3 h 2586"/>
                <a:gd name="T64" fmla="*/ 1 w 1692"/>
                <a:gd name="T65" fmla="*/ 2 h 2586"/>
                <a:gd name="T66" fmla="*/ 1 w 1692"/>
                <a:gd name="T67" fmla="*/ 2 h 2586"/>
                <a:gd name="T68" fmla="*/ 1 w 1692"/>
                <a:gd name="T69" fmla="*/ 2 h 2586"/>
                <a:gd name="T70" fmla="*/ 1 w 1692"/>
                <a:gd name="T71" fmla="*/ 2 h 2586"/>
                <a:gd name="T72" fmla="*/ 1 w 1692"/>
                <a:gd name="T73" fmla="*/ 2 h 2586"/>
                <a:gd name="T74" fmla="*/ 2 w 1692"/>
                <a:gd name="T75" fmla="*/ 2 h 2586"/>
                <a:gd name="T76" fmla="*/ 2 w 1692"/>
                <a:gd name="T77" fmla="*/ 1 h 2586"/>
                <a:gd name="T78" fmla="*/ 3 w 1692"/>
                <a:gd name="T79" fmla="*/ 1 h 2586"/>
                <a:gd name="T80" fmla="*/ 3 w 1692"/>
                <a:gd name="T81" fmla="*/ 1 h 2586"/>
                <a:gd name="T82" fmla="*/ 3 w 1692"/>
                <a:gd name="T83" fmla="*/ 1 h 2586"/>
                <a:gd name="T84" fmla="*/ 3 w 1692"/>
                <a:gd name="T85" fmla="*/ 1 h 2586"/>
                <a:gd name="T86" fmla="*/ 3 w 1692"/>
                <a:gd name="T87" fmla="*/ 1 h 2586"/>
                <a:gd name="T88" fmla="*/ 3 w 1692"/>
                <a:gd name="T89" fmla="*/ 1 h 2586"/>
                <a:gd name="T90" fmla="*/ 3 w 1692"/>
                <a:gd name="T91" fmla="*/ 1 h 2586"/>
                <a:gd name="T92" fmla="*/ 3 w 1692"/>
                <a:gd name="T93" fmla="*/ 1 h 2586"/>
                <a:gd name="T94" fmla="*/ 2 w 1692"/>
                <a:gd name="T95" fmla="*/ 1 h 2586"/>
                <a:gd name="T96" fmla="*/ 2 w 1692"/>
                <a:gd name="T97" fmla="*/ 1 h 2586"/>
                <a:gd name="T98" fmla="*/ 3 w 1692"/>
                <a:gd name="T99" fmla="*/ 1 h 2586"/>
                <a:gd name="T100" fmla="*/ 3 w 1692"/>
                <a:gd name="T101" fmla="*/ 1 h 2586"/>
                <a:gd name="T102" fmla="*/ 3 w 1692"/>
                <a:gd name="T103" fmla="*/ 1 h 2586"/>
                <a:gd name="T104" fmla="*/ 3 w 1692"/>
                <a:gd name="T105" fmla="*/ 1 h 2586"/>
                <a:gd name="T106" fmla="*/ 3 w 1692"/>
                <a:gd name="T107" fmla="*/ 1 h 2586"/>
                <a:gd name="T108" fmla="*/ 3 w 1692"/>
                <a:gd name="T109" fmla="*/ 1 h 2586"/>
                <a:gd name="T110" fmla="*/ 2 w 1692"/>
                <a:gd name="T111" fmla="*/ 1 h 2586"/>
                <a:gd name="T112" fmla="*/ 2 w 1692"/>
                <a:gd name="T113" fmla="*/ 1 h 2586"/>
                <a:gd name="T114" fmla="*/ 1 w 1692"/>
                <a:gd name="T115" fmla="*/ 0 h 2586"/>
                <a:gd name="T116" fmla="*/ 1 w 1692"/>
                <a:gd name="T117" fmla="*/ 1 h 2586"/>
                <a:gd name="T118" fmla="*/ 1 w 1692"/>
                <a:gd name="T119" fmla="*/ 1 h 2586"/>
                <a:gd name="T120" fmla="*/ 1 w 1692"/>
                <a:gd name="T121" fmla="*/ 1 h 2586"/>
                <a:gd name="T122" fmla="*/ 1 w 1692"/>
                <a:gd name="T123" fmla="*/ 1 h 2586"/>
                <a:gd name="T124" fmla="*/ 1 w 1692"/>
                <a:gd name="T125" fmla="*/ 1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2" name="Freeform 5"/>
            <p:cNvSpPr>
              <a:spLocks/>
            </p:cNvSpPr>
            <p:nvPr/>
          </p:nvSpPr>
          <p:spPr bwMode="gray">
            <a:xfrm>
              <a:off x="703" y="2230"/>
              <a:ext cx="34" cy="28"/>
            </a:xfrm>
            <a:custGeom>
              <a:avLst/>
              <a:gdLst>
                <a:gd name="T0" fmla="*/ 1 w 46"/>
                <a:gd name="T1" fmla="*/ 1 h 38"/>
                <a:gd name="T2" fmla="*/ 0 w 46"/>
                <a:gd name="T3" fmla="*/ 1 h 38"/>
                <a:gd name="T4" fmla="*/ 1 w 46"/>
                <a:gd name="T5" fmla="*/ 1 h 38"/>
                <a:gd name="T6" fmla="*/ 1 w 46"/>
                <a:gd name="T7" fmla="*/ 1 h 38"/>
                <a:gd name="T8" fmla="*/ 1 w 46"/>
                <a:gd name="T9" fmla="*/ 0 h 38"/>
                <a:gd name="T10" fmla="*/ 1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3" name="Freeform 6"/>
            <p:cNvSpPr>
              <a:spLocks/>
            </p:cNvSpPr>
            <p:nvPr/>
          </p:nvSpPr>
          <p:spPr bwMode="gray">
            <a:xfrm>
              <a:off x="1010" y="2353"/>
              <a:ext cx="39" cy="32"/>
            </a:xfrm>
            <a:custGeom>
              <a:avLst/>
              <a:gdLst>
                <a:gd name="T0" fmla="*/ 2 w 52"/>
                <a:gd name="T1" fmla="*/ 0 h 44"/>
                <a:gd name="T2" fmla="*/ 2 w 52"/>
                <a:gd name="T3" fmla="*/ 1 h 44"/>
                <a:gd name="T4" fmla="*/ 2 w 52"/>
                <a:gd name="T5" fmla="*/ 1 h 44"/>
                <a:gd name="T6" fmla="*/ 2 w 52"/>
                <a:gd name="T7" fmla="*/ 1 h 44"/>
                <a:gd name="T8" fmla="*/ 2 w 52"/>
                <a:gd name="T9" fmla="*/ 1 h 44"/>
                <a:gd name="T10" fmla="*/ 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4" name="Freeform 7"/>
            <p:cNvSpPr>
              <a:spLocks/>
            </p:cNvSpPr>
            <p:nvPr/>
          </p:nvSpPr>
          <p:spPr bwMode="gray">
            <a:xfrm>
              <a:off x="1792" y="2409"/>
              <a:ext cx="98" cy="74"/>
            </a:xfrm>
            <a:custGeom>
              <a:avLst/>
              <a:gdLst>
                <a:gd name="T0" fmla="*/ 1 w 131"/>
                <a:gd name="T1" fmla="*/ 0 h 98"/>
                <a:gd name="T2" fmla="*/ 1 w 131"/>
                <a:gd name="T3" fmla="*/ 2 h 98"/>
                <a:gd name="T4" fmla="*/ 1 w 131"/>
                <a:gd name="T5" fmla="*/ 2 h 98"/>
                <a:gd name="T6" fmla="*/ 1 w 131"/>
                <a:gd name="T7" fmla="*/ 2 h 98"/>
                <a:gd name="T8" fmla="*/ 1 w 131"/>
                <a:gd name="T9" fmla="*/ 2 h 98"/>
                <a:gd name="T10" fmla="*/ 1 w 131"/>
                <a:gd name="T11" fmla="*/ 2 h 98"/>
                <a:gd name="T12" fmla="*/ 1 w 131"/>
                <a:gd name="T13" fmla="*/ 2 h 98"/>
                <a:gd name="T14" fmla="*/ 1 w 131"/>
                <a:gd name="T15" fmla="*/ 2 h 98"/>
                <a:gd name="T16" fmla="*/ 1 w 131"/>
                <a:gd name="T17" fmla="*/ 2 h 98"/>
                <a:gd name="T18" fmla="*/ 1 w 131"/>
                <a:gd name="T19" fmla="*/ 2 h 98"/>
                <a:gd name="T20" fmla="*/ 1 w 131"/>
                <a:gd name="T21" fmla="*/ 2 h 98"/>
                <a:gd name="T22" fmla="*/ 1 w 131"/>
                <a:gd name="T23" fmla="*/ 2 h 98"/>
                <a:gd name="T24" fmla="*/ 1 w 131"/>
                <a:gd name="T25" fmla="*/ 2 h 98"/>
                <a:gd name="T26" fmla="*/ 1 w 131"/>
                <a:gd name="T27" fmla="*/ 2 h 98"/>
                <a:gd name="T28" fmla="*/ 1 w 131"/>
                <a:gd name="T29" fmla="*/ 2 h 98"/>
                <a:gd name="T30" fmla="*/ 1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5" name="Freeform 8"/>
            <p:cNvSpPr>
              <a:spLocks/>
            </p:cNvSpPr>
            <p:nvPr/>
          </p:nvSpPr>
          <p:spPr bwMode="gray">
            <a:xfrm>
              <a:off x="1318" y="2793"/>
              <a:ext cx="158" cy="84"/>
            </a:xfrm>
            <a:custGeom>
              <a:avLst/>
              <a:gdLst>
                <a:gd name="T0" fmla="*/ 1 w 212"/>
                <a:gd name="T1" fmla="*/ 2 h 112"/>
                <a:gd name="T2" fmla="*/ 1 w 212"/>
                <a:gd name="T3" fmla="*/ 2 h 112"/>
                <a:gd name="T4" fmla="*/ 1 w 212"/>
                <a:gd name="T5" fmla="*/ 2 h 112"/>
                <a:gd name="T6" fmla="*/ 1 w 212"/>
                <a:gd name="T7" fmla="*/ 2 h 112"/>
                <a:gd name="T8" fmla="*/ 1 w 212"/>
                <a:gd name="T9" fmla="*/ 2 h 112"/>
                <a:gd name="T10" fmla="*/ 1 w 212"/>
                <a:gd name="T11" fmla="*/ 2 h 112"/>
                <a:gd name="T12" fmla="*/ 1 w 212"/>
                <a:gd name="T13" fmla="*/ 2 h 112"/>
                <a:gd name="T14" fmla="*/ 1 w 212"/>
                <a:gd name="T15" fmla="*/ 2 h 112"/>
                <a:gd name="T16" fmla="*/ 1 w 212"/>
                <a:gd name="T17" fmla="*/ 2 h 112"/>
                <a:gd name="T18" fmla="*/ 1 w 212"/>
                <a:gd name="T19" fmla="*/ 2 h 112"/>
                <a:gd name="T20" fmla="*/ 1 w 212"/>
                <a:gd name="T21" fmla="*/ 2 h 112"/>
                <a:gd name="T22" fmla="*/ 1 w 212"/>
                <a:gd name="T23" fmla="*/ 2 h 112"/>
                <a:gd name="T24" fmla="*/ 1 w 212"/>
                <a:gd name="T25" fmla="*/ 2 h 112"/>
                <a:gd name="T26" fmla="*/ 1 w 212"/>
                <a:gd name="T27" fmla="*/ 2 h 112"/>
                <a:gd name="T28" fmla="*/ 1 w 212"/>
                <a:gd name="T29" fmla="*/ 2 h 112"/>
                <a:gd name="T30" fmla="*/ 1 w 212"/>
                <a:gd name="T31" fmla="*/ 2 h 112"/>
                <a:gd name="T32" fmla="*/ 1 w 212"/>
                <a:gd name="T33" fmla="*/ 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6" name="Freeform 9"/>
            <p:cNvSpPr>
              <a:spLocks/>
            </p:cNvSpPr>
            <p:nvPr/>
          </p:nvSpPr>
          <p:spPr bwMode="gray">
            <a:xfrm>
              <a:off x="1448" y="2857"/>
              <a:ext cx="99" cy="41"/>
            </a:xfrm>
            <a:custGeom>
              <a:avLst/>
              <a:gdLst>
                <a:gd name="T0" fmla="*/ 1 w 133"/>
                <a:gd name="T1" fmla="*/ 0 h 54"/>
                <a:gd name="T2" fmla="*/ 1 w 133"/>
                <a:gd name="T3" fmla="*/ 2 h 54"/>
                <a:gd name="T4" fmla="*/ 1 w 133"/>
                <a:gd name="T5" fmla="*/ 2 h 54"/>
                <a:gd name="T6" fmla="*/ 1 w 133"/>
                <a:gd name="T7" fmla="*/ 2 h 54"/>
                <a:gd name="T8" fmla="*/ 1 w 133"/>
                <a:gd name="T9" fmla="*/ 2 h 54"/>
                <a:gd name="T10" fmla="*/ 1 w 133"/>
                <a:gd name="T11" fmla="*/ 2 h 54"/>
                <a:gd name="T12" fmla="*/ 1 w 133"/>
                <a:gd name="T13" fmla="*/ 2 h 54"/>
                <a:gd name="T14" fmla="*/ 1 w 133"/>
                <a:gd name="T15" fmla="*/ 2 h 54"/>
                <a:gd name="T16" fmla="*/ 1 w 133"/>
                <a:gd name="T17" fmla="*/ 2 h 54"/>
                <a:gd name="T18" fmla="*/ 1 w 133"/>
                <a:gd name="T19" fmla="*/ 2 h 54"/>
                <a:gd name="T20" fmla="*/ 1 w 133"/>
                <a:gd name="T21" fmla="*/ 2 h 54"/>
                <a:gd name="T22" fmla="*/ 1 w 133"/>
                <a:gd name="T23" fmla="*/ 2 h 54"/>
                <a:gd name="T24" fmla="*/ 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7" name="Freeform 10"/>
            <p:cNvSpPr>
              <a:spLocks/>
            </p:cNvSpPr>
            <p:nvPr/>
          </p:nvSpPr>
          <p:spPr bwMode="gray">
            <a:xfrm>
              <a:off x="1553" y="2883"/>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8" name="Freeform 11"/>
            <p:cNvSpPr>
              <a:spLocks/>
            </p:cNvSpPr>
            <p:nvPr/>
          </p:nvSpPr>
          <p:spPr bwMode="gray">
            <a:xfrm>
              <a:off x="1609" y="2886"/>
              <a:ext cx="12" cy="25"/>
            </a:xfrm>
            <a:custGeom>
              <a:avLst/>
              <a:gdLst>
                <a:gd name="T0" fmla="*/ 2 w 16"/>
                <a:gd name="T1" fmla="*/ 0 h 34"/>
                <a:gd name="T2" fmla="*/ 0 w 16"/>
                <a:gd name="T3" fmla="*/ 1 h 34"/>
                <a:gd name="T4" fmla="*/ 2 w 16"/>
                <a:gd name="T5" fmla="*/ 1 h 34"/>
                <a:gd name="T6" fmla="*/ 2 w 16"/>
                <a:gd name="T7" fmla="*/ 1 h 34"/>
                <a:gd name="T8" fmla="*/ 2 w 16"/>
                <a:gd name="T9" fmla="*/ 1 h 34"/>
                <a:gd name="T10" fmla="*/ 2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9" name="Freeform 12"/>
            <p:cNvSpPr>
              <a:spLocks/>
            </p:cNvSpPr>
            <p:nvPr/>
          </p:nvSpPr>
          <p:spPr bwMode="gray">
            <a:xfrm>
              <a:off x="1426" y="2040"/>
              <a:ext cx="180" cy="88"/>
            </a:xfrm>
            <a:custGeom>
              <a:avLst/>
              <a:gdLst>
                <a:gd name="T0" fmla="*/ 2 w 240"/>
                <a:gd name="T1" fmla="*/ 1 h 117"/>
                <a:gd name="T2" fmla="*/ 2 w 240"/>
                <a:gd name="T3" fmla="*/ 2 h 117"/>
                <a:gd name="T4" fmla="*/ 2 w 240"/>
                <a:gd name="T5" fmla="*/ 2 h 117"/>
                <a:gd name="T6" fmla="*/ 0 w 240"/>
                <a:gd name="T7" fmla="*/ 2 h 117"/>
                <a:gd name="T8" fmla="*/ 2 w 240"/>
                <a:gd name="T9" fmla="*/ 2 h 117"/>
                <a:gd name="T10" fmla="*/ 2 w 240"/>
                <a:gd name="T11" fmla="*/ 2 h 117"/>
                <a:gd name="T12" fmla="*/ 2 w 240"/>
                <a:gd name="T13" fmla="*/ 2 h 117"/>
                <a:gd name="T14" fmla="*/ 2 w 240"/>
                <a:gd name="T15" fmla="*/ 2 h 117"/>
                <a:gd name="T16" fmla="*/ 2 w 240"/>
                <a:gd name="T17" fmla="*/ 2 h 117"/>
                <a:gd name="T18" fmla="*/ 2 w 240"/>
                <a:gd name="T19" fmla="*/ 2 h 117"/>
                <a:gd name="T20" fmla="*/ 2 w 240"/>
                <a:gd name="T21" fmla="*/ 2 h 117"/>
                <a:gd name="T22" fmla="*/ 2 w 240"/>
                <a:gd name="T23" fmla="*/ 2 h 117"/>
                <a:gd name="T24" fmla="*/ 2 w 240"/>
                <a:gd name="T25" fmla="*/ 2 h 117"/>
                <a:gd name="T26" fmla="*/ 2 w 240"/>
                <a:gd name="T27" fmla="*/ 2 h 117"/>
                <a:gd name="T28" fmla="*/ 2 w 240"/>
                <a:gd name="T29" fmla="*/ 2 h 117"/>
                <a:gd name="T30" fmla="*/ 2 w 240"/>
                <a:gd name="T31" fmla="*/ 2 h 117"/>
                <a:gd name="T32" fmla="*/ 2 w 240"/>
                <a:gd name="T33" fmla="*/ 2 h 117"/>
                <a:gd name="T34" fmla="*/ 2 w 240"/>
                <a:gd name="T35" fmla="*/ 2 h 117"/>
                <a:gd name="T36" fmla="*/ 2 w 240"/>
                <a:gd name="T37" fmla="*/ 2 h 117"/>
                <a:gd name="T38" fmla="*/ 2 w 240"/>
                <a:gd name="T39" fmla="*/ 2 h 117"/>
                <a:gd name="T40" fmla="*/ 2 w 240"/>
                <a:gd name="T41" fmla="*/ 2 h 117"/>
                <a:gd name="T42" fmla="*/ 2 w 240"/>
                <a:gd name="T43" fmla="*/ 2 h 117"/>
                <a:gd name="T44" fmla="*/ 2 w 240"/>
                <a:gd name="T45" fmla="*/ 2 h 117"/>
                <a:gd name="T46" fmla="*/ 2 w 240"/>
                <a:gd name="T47" fmla="*/ 2 h 117"/>
                <a:gd name="T48" fmla="*/ 2 w 240"/>
                <a:gd name="T49" fmla="*/ 2 h 117"/>
                <a:gd name="T50" fmla="*/ 2 w 240"/>
                <a:gd name="T51" fmla="*/ 2 h 117"/>
                <a:gd name="T52" fmla="*/ 2 w 240"/>
                <a:gd name="T53" fmla="*/ 2 h 117"/>
                <a:gd name="T54" fmla="*/ 2 w 240"/>
                <a:gd name="T55" fmla="*/ 1 h 117"/>
                <a:gd name="T56" fmla="*/ 2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0" name="Freeform 13"/>
            <p:cNvSpPr>
              <a:spLocks/>
            </p:cNvSpPr>
            <p:nvPr/>
          </p:nvSpPr>
          <p:spPr bwMode="gray">
            <a:xfrm>
              <a:off x="1506" y="1999"/>
              <a:ext cx="146" cy="60"/>
            </a:xfrm>
            <a:custGeom>
              <a:avLst/>
              <a:gdLst>
                <a:gd name="T0" fmla="*/ 2 w 194"/>
                <a:gd name="T1" fmla="*/ 2 h 80"/>
                <a:gd name="T2" fmla="*/ 2 w 194"/>
                <a:gd name="T3" fmla="*/ 2 h 80"/>
                <a:gd name="T4" fmla="*/ 2 w 194"/>
                <a:gd name="T5" fmla="*/ 2 h 80"/>
                <a:gd name="T6" fmla="*/ 2 w 194"/>
                <a:gd name="T7" fmla="*/ 2 h 80"/>
                <a:gd name="T8" fmla="*/ 2 w 194"/>
                <a:gd name="T9" fmla="*/ 2 h 80"/>
                <a:gd name="T10" fmla="*/ 2 w 194"/>
                <a:gd name="T11" fmla="*/ 2 h 80"/>
                <a:gd name="T12" fmla="*/ 2 w 194"/>
                <a:gd name="T13" fmla="*/ 2 h 80"/>
                <a:gd name="T14" fmla="*/ 2 w 194"/>
                <a:gd name="T15" fmla="*/ 2 h 80"/>
                <a:gd name="T16" fmla="*/ 2 w 194"/>
                <a:gd name="T17" fmla="*/ 2 h 80"/>
                <a:gd name="T18" fmla="*/ 2 w 194"/>
                <a:gd name="T19" fmla="*/ 2 h 80"/>
                <a:gd name="T20" fmla="*/ 2 w 194"/>
                <a:gd name="T21" fmla="*/ 2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1" name="Freeform 14"/>
            <p:cNvSpPr>
              <a:spLocks/>
            </p:cNvSpPr>
            <p:nvPr/>
          </p:nvSpPr>
          <p:spPr bwMode="gray">
            <a:xfrm>
              <a:off x="1711" y="2069"/>
              <a:ext cx="233" cy="190"/>
            </a:xfrm>
            <a:custGeom>
              <a:avLst/>
              <a:gdLst>
                <a:gd name="T0" fmla="*/ 2 w 310"/>
                <a:gd name="T1" fmla="*/ 1 h 254"/>
                <a:gd name="T2" fmla="*/ 2 w 310"/>
                <a:gd name="T3" fmla="*/ 1 h 254"/>
                <a:gd name="T4" fmla="*/ 2 w 310"/>
                <a:gd name="T5" fmla="*/ 1 h 254"/>
                <a:gd name="T6" fmla="*/ 2 w 310"/>
                <a:gd name="T7" fmla="*/ 1 h 254"/>
                <a:gd name="T8" fmla="*/ 2 w 310"/>
                <a:gd name="T9" fmla="*/ 1 h 254"/>
                <a:gd name="T10" fmla="*/ 2 w 310"/>
                <a:gd name="T11" fmla="*/ 1 h 254"/>
                <a:gd name="T12" fmla="*/ 2 w 310"/>
                <a:gd name="T13" fmla="*/ 1 h 254"/>
                <a:gd name="T14" fmla="*/ 2 w 310"/>
                <a:gd name="T15" fmla="*/ 1 h 254"/>
                <a:gd name="T16" fmla="*/ 2 w 310"/>
                <a:gd name="T17" fmla="*/ 1 h 254"/>
                <a:gd name="T18" fmla="*/ 2 w 310"/>
                <a:gd name="T19" fmla="*/ 1 h 254"/>
                <a:gd name="T20" fmla="*/ 2 w 310"/>
                <a:gd name="T21" fmla="*/ 1 h 254"/>
                <a:gd name="T22" fmla="*/ 2 w 310"/>
                <a:gd name="T23" fmla="*/ 1 h 254"/>
                <a:gd name="T24" fmla="*/ 2 w 310"/>
                <a:gd name="T25" fmla="*/ 1 h 254"/>
                <a:gd name="T26" fmla="*/ 2 w 310"/>
                <a:gd name="T27" fmla="*/ 1 h 254"/>
                <a:gd name="T28" fmla="*/ 2 w 310"/>
                <a:gd name="T29" fmla="*/ 1 h 254"/>
                <a:gd name="T30" fmla="*/ 2 w 310"/>
                <a:gd name="T31" fmla="*/ 1 h 254"/>
                <a:gd name="T32" fmla="*/ 2 w 310"/>
                <a:gd name="T33" fmla="*/ 1 h 254"/>
                <a:gd name="T34" fmla="*/ 2 w 310"/>
                <a:gd name="T35" fmla="*/ 1 h 254"/>
                <a:gd name="T36" fmla="*/ 2 w 310"/>
                <a:gd name="T37" fmla="*/ 1 h 254"/>
                <a:gd name="T38" fmla="*/ 2 w 310"/>
                <a:gd name="T39" fmla="*/ 1 h 254"/>
                <a:gd name="T40" fmla="*/ 2 w 310"/>
                <a:gd name="T41" fmla="*/ 1 h 254"/>
                <a:gd name="T42" fmla="*/ 2 w 310"/>
                <a:gd name="T43" fmla="*/ 1 h 254"/>
                <a:gd name="T44" fmla="*/ 2 w 310"/>
                <a:gd name="T45" fmla="*/ 1 h 254"/>
                <a:gd name="T46" fmla="*/ 2 w 310"/>
                <a:gd name="T47" fmla="*/ 1 h 254"/>
                <a:gd name="T48" fmla="*/ 2 w 310"/>
                <a:gd name="T49" fmla="*/ 1 h 254"/>
                <a:gd name="T50" fmla="*/ 2 w 310"/>
                <a:gd name="T51" fmla="*/ 1 h 254"/>
                <a:gd name="T52" fmla="*/ 2 w 310"/>
                <a:gd name="T53" fmla="*/ 1 h 254"/>
                <a:gd name="T54" fmla="*/ 2 w 310"/>
                <a:gd name="T55" fmla="*/ 1 h 254"/>
                <a:gd name="T56" fmla="*/ 2 w 310"/>
                <a:gd name="T57" fmla="*/ 1 h 254"/>
                <a:gd name="T58" fmla="*/ 2 w 310"/>
                <a:gd name="T59" fmla="*/ 1 h 254"/>
                <a:gd name="T60" fmla="*/ 2 w 310"/>
                <a:gd name="T61" fmla="*/ 1 h 254"/>
                <a:gd name="T62" fmla="*/ 2 w 310"/>
                <a:gd name="T63" fmla="*/ 1 h 254"/>
                <a:gd name="T64" fmla="*/ 2 w 310"/>
                <a:gd name="T65" fmla="*/ 1 h 254"/>
                <a:gd name="T66" fmla="*/ 2 w 310"/>
                <a:gd name="T67" fmla="*/ 1 h 254"/>
                <a:gd name="T68" fmla="*/ 2 w 310"/>
                <a:gd name="T69" fmla="*/ 1 h 254"/>
                <a:gd name="T70" fmla="*/ 2 w 310"/>
                <a:gd name="T71" fmla="*/ 1 h 254"/>
                <a:gd name="T72" fmla="*/ 2 w 310"/>
                <a:gd name="T73" fmla="*/ 1 h 254"/>
                <a:gd name="T74" fmla="*/ 2 w 310"/>
                <a:gd name="T75" fmla="*/ 1 h 254"/>
                <a:gd name="T76" fmla="*/ 2 w 310"/>
                <a:gd name="T77" fmla="*/ 1 h 254"/>
                <a:gd name="T78" fmla="*/ 2 w 310"/>
                <a:gd name="T79" fmla="*/ 1 h 254"/>
                <a:gd name="T80" fmla="*/ 2 w 310"/>
                <a:gd name="T81" fmla="*/ 1 h 254"/>
                <a:gd name="T82" fmla="*/ 2 w 310"/>
                <a:gd name="T83" fmla="*/ 1 h 254"/>
                <a:gd name="T84" fmla="*/ 2 w 310"/>
                <a:gd name="T85" fmla="*/ 1 h 254"/>
                <a:gd name="T86" fmla="*/ 2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2" name="Freeform 15"/>
            <p:cNvSpPr>
              <a:spLocks/>
            </p:cNvSpPr>
            <p:nvPr/>
          </p:nvSpPr>
          <p:spPr bwMode="gray">
            <a:xfrm>
              <a:off x="1709" y="1987"/>
              <a:ext cx="44" cy="37"/>
            </a:xfrm>
            <a:custGeom>
              <a:avLst/>
              <a:gdLst>
                <a:gd name="T0" fmla="*/ 1 w 59"/>
                <a:gd name="T1" fmla="*/ 0 h 50"/>
                <a:gd name="T2" fmla="*/ 0 w 59"/>
                <a:gd name="T3" fmla="*/ 1 h 50"/>
                <a:gd name="T4" fmla="*/ 1 w 59"/>
                <a:gd name="T5" fmla="*/ 1 h 50"/>
                <a:gd name="T6" fmla="*/ 1 w 59"/>
                <a:gd name="T7" fmla="*/ 1 h 50"/>
                <a:gd name="T8" fmla="*/ 1 w 59"/>
                <a:gd name="T9" fmla="*/ 1 h 50"/>
                <a:gd name="T10" fmla="*/ 1 w 59"/>
                <a:gd name="T11" fmla="*/ 1 h 50"/>
                <a:gd name="T12" fmla="*/ 1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3" name="Freeform 16"/>
            <p:cNvSpPr>
              <a:spLocks/>
            </p:cNvSpPr>
            <p:nvPr/>
          </p:nvSpPr>
          <p:spPr bwMode="gray">
            <a:xfrm>
              <a:off x="1625" y="2057"/>
              <a:ext cx="65" cy="42"/>
            </a:xfrm>
            <a:custGeom>
              <a:avLst/>
              <a:gdLst>
                <a:gd name="T0" fmla="*/ 2 w 86"/>
                <a:gd name="T1" fmla="*/ 1 h 57"/>
                <a:gd name="T2" fmla="*/ 2 w 86"/>
                <a:gd name="T3" fmla="*/ 1 h 57"/>
                <a:gd name="T4" fmla="*/ 2 w 86"/>
                <a:gd name="T5" fmla="*/ 1 h 57"/>
                <a:gd name="T6" fmla="*/ 2 w 86"/>
                <a:gd name="T7" fmla="*/ 1 h 57"/>
                <a:gd name="T8" fmla="*/ 2 w 86"/>
                <a:gd name="T9" fmla="*/ 1 h 57"/>
                <a:gd name="T10" fmla="*/ 2 w 86"/>
                <a:gd name="T11" fmla="*/ 1 h 57"/>
                <a:gd name="T12" fmla="*/ 2 w 86"/>
                <a:gd name="T13" fmla="*/ 1 h 57"/>
                <a:gd name="T14" fmla="*/ 2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4" name="Freeform 17"/>
            <p:cNvSpPr>
              <a:spLocks/>
            </p:cNvSpPr>
            <p:nvPr/>
          </p:nvSpPr>
          <p:spPr bwMode="gray">
            <a:xfrm>
              <a:off x="1693" y="2065"/>
              <a:ext cx="54" cy="25"/>
            </a:xfrm>
            <a:custGeom>
              <a:avLst/>
              <a:gdLst>
                <a:gd name="T0" fmla="*/ 1 w 73"/>
                <a:gd name="T1" fmla="*/ 0 h 34"/>
                <a:gd name="T2" fmla="*/ 1 w 73"/>
                <a:gd name="T3" fmla="*/ 1 h 34"/>
                <a:gd name="T4" fmla="*/ 1 w 73"/>
                <a:gd name="T5" fmla="*/ 1 h 34"/>
                <a:gd name="T6" fmla="*/ 1 w 73"/>
                <a:gd name="T7" fmla="*/ 1 h 34"/>
                <a:gd name="T8" fmla="*/ 1 w 73"/>
                <a:gd name="T9" fmla="*/ 1 h 34"/>
                <a:gd name="T10" fmla="*/ 1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5" name="Freeform 18"/>
            <p:cNvSpPr>
              <a:spLocks/>
            </p:cNvSpPr>
            <p:nvPr/>
          </p:nvSpPr>
          <p:spPr bwMode="gray">
            <a:xfrm>
              <a:off x="1664" y="2029"/>
              <a:ext cx="64" cy="34"/>
            </a:xfrm>
            <a:custGeom>
              <a:avLst/>
              <a:gdLst>
                <a:gd name="T0" fmla="*/ 2 w 85"/>
                <a:gd name="T1" fmla="*/ 2 h 45"/>
                <a:gd name="T2" fmla="*/ 2 w 85"/>
                <a:gd name="T3" fmla="*/ 2 h 45"/>
                <a:gd name="T4" fmla="*/ 0 w 85"/>
                <a:gd name="T5" fmla="*/ 2 h 45"/>
                <a:gd name="T6" fmla="*/ 2 w 85"/>
                <a:gd name="T7" fmla="*/ 2 h 45"/>
                <a:gd name="T8" fmla="*/ 2 w 85"/>
                <a:gd name="T9" fmla="*/ 2 h 45"/>
                <a:gd name="T10" fmla="*/ 2 w 85"/>
                <a:gd name="T11" fmla="*/ 2 h 45"/>
                <a:gd name="T12" fmla="*/ 2 w 85"/>
                <a:gd name="T13" fmla="*/ 2 h 45"/>
                <a:gd name="T14" fmla="*/ 2 w 85"/>
                <a:gd name="T15" fmla="*/ 0 h 45"/>
                <a:gd name="T16" fmla="*/ 2 w 85"/>
                <a:gd name="T17" fmla="*/ 2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6" name="Freeform 19"/>
            <p:cNvSpPr>
              <a:spLocks/>
            </p:cNvSpPr>
            <p:nvPr/>
          </p:nvSpPr>
          <p:spPr bwMode="gray">
            <a:xfrm>
              <a:off x="1637" y="1997"/>
              <a:ext cx="44" cy="24"/>
            </a:xfrm>
            <a:custGeom>
              <a:avLst/>
              <a:gdLst>
                <a:gd name="T0" fmla="*/ 2 w 58"/>
                <a:gd name="T1" fmla="*/ 2 h 31"/>
                <a:gd name="T2" fmla="*/ 0 w 58"/>
                <a:gd name="T3" fmla="*/ 2 h 31"/>
                <a:gd name="T4" fmla="*/ 2 w 58"/>
                <a:gd name="T5" fmla="*/ 2 h 31"/>
                <a:gd name="T6" fmla="*/ 2 w 58"/>
                <a:gd name="T7" fmla="*/ 2 h 31"/>
                <a:gd name="T8" fmla="*/ 2 w 58"/>
                <a:gd name="T9" fmla="*/ 2 h 31"/>
                <a:gd name="T10" fmla="*/ 2 w 58"/>
                <a:gd name="T11" fmla="*/ 0 h 31"/>
                <a:gd name="T12" fmla="*/ 2 w 58"/>
                <a:gd name="T13" fmla="*/ 2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7" name="Freeform 20"/>
            <p:cNvSpPr>
              <a:spLocks/>
            </p:cNvSpPr>
            <p:nvPr/>
          </p:nvSpPr>
          <p:spPr bwMode="gray">
            <a:xfrm>
              <a:off x="1751" y="2000"/>
              <a:ext cx="114" cy="77"/>
            </a:xfrm>
            <a:custGeom>
              <a:avLst/>
              <a:gdLst>
                <a:gd name="T0" fmla="*/ 2 w 152"/>
                <a:gd name="T1" fmla="*/ 0 h 102"/>
                <a:gd name="T2" fmla="*/ 2 w 152"/>
                <a:gd name="T3" fmla="*/ 2 h 102"/>
                <a:gd name="T4" fmla="*/ 2 w 152"/>
                <a:gd name="T5" fmla="*/ 2 h 102"/>
                <a:gd name="T6" fmla="*/ 2 w 152"/>
                <a:gd name="T7" fmla="*/ 2 h 102"/>
                <a:gd name="T8" fmla="*/ 0 w 152"/>
                <a:gd name="T9" fmla="*/ 2 h 102"/>
                <a:gd name="T10" fmla="*/ 2 w 152"/>
                <a:gd name="T11" fmla="*/ 2 h 102"/>
                <a:gd name="T12" fmla="*/ 2 w 152"/>
                <a:gd name="T13" fmla="*/ 2 h 102"/>
                <a:gd name="T14" fmla="*/ 2 w 152"/>
                <a:gd name="T15" fmla="*/ 2 h 102"/>
                <a:gd name="T16" fmla="*/ 2 w 152"/>
                <a:gd name="T17" fmla="*/ 2 h 102"/>
                <a:gd name="T18" fmla="*/ 2 w 152"/>
                <a:gd name="T19" fmla="*/ 2 h 102"/>
                <a:gd name="T20" fmla="*/ 2 w 152"/>
                <a:gd name="T21" fmla="*/ 2 h 102"/>
                <a:gd name="T22" fmla="*/ 2 w 152"/>
                <a:gd name="T23" fmla="*/ 2 h 102"/>
                <a:gd name="T24" fmla="*/ 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8" name="Freeform 21"/>
            <p:cNvSpPr>
              <a:spLocks/>
            </p:cNvSpPr>
            <p:nvPr/>
          </p:nvSpPr>
          <p:spPr bwMode="gray">
            <a:xfrm>
              <a:off x="664" y="2245"/>
              <a:ext cx="25" cy="15"/>
            </a:xfrm>
            <a:custGeom>
              <a:avLst/>
              <a:gdLst>
                <a:gd name="T0" fmla="*/ 1 w 34"/>
                <a:gd name="T1" fmla="*/ 0 h 20"/>
                <a:gd name="T2" fmla="*/ 1 w 34"/>
                <a:gd name="T3" fmla="*/ 2 h 20"/>
                <a:gd name="T4" fmla="*/ 1 w 34"/>
                <a:gd name="T5" fmla="*/ 2 h 20"/>
                <a:gd name="T6" fmla="*/ 1 w 34"/>
                <a:gd name="T7" fmla="*/ 2 h 20"/>
                <a:gd name="T8" fmla="*/ 1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29" name="Freeform 22"/>
            <p:cNvSpPr>
              <a:spLocks/>
            </p:cNvSpPr>
            <p:nvPr/>
          </p:nvSpPr>
          <p:spPr bwMode="gray">
            <a:xfrm>
              <a:off x="1421" y="2756"/>
              <a:ext cx="16"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0" name="Freeform 23"/>
            <p:cNvSpPr>
              <a:spLocks/>
            </p:cNvSpPr>
            <p:nvPr/>
          </p:nvSpPr>
          <p:spPr bwMode="gray">
            <a:xfrm>
              <a:off x="1424" y="2781"/>
              <a:ext cx="16"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1" name="Freeform 24"/>
            <p:cNvSpPr>
              <a:spLocks/>
            </p:cNvSpPr>
            <p:nvPr/>
          </p:nvSpPr>
          <p:spPr bwMode="gray">
            <a:xfrm>
              <a:off x="1628" y="2913"/>
              <a:ext cx="15" cy="12"/>
            </a:xfrm>
            <a:custGeom>
              <a:avLst/>
              <a:gdLst>
                <a:gd name="T0" fmla="*/ 1 w 21"/>
                <a:gd name="T1" fmla="*/ 0 h 16"/>
                <a:gd name="T2" fmla="*/ 1 w 21"/>
                <a:gd name="T3" fmla="*/ 2 h 16"/>
                <a:gd name="T4" fmla="*/ 1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2" name="Freeform 25"/>
            <p:cNvSpPr>
              <a:spLocks/>
            </p:cNvSpPr>
            <p:nvPr/>
          </p:nvSpPr>
          <p:spPr bwMode="gray">
            <a:xfrm>
              <a:off x="1752" y="2429"/>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3" name="Freeform 26"/>
            <p:cNvSpPr>
              <a:spLocks/>
            </p:cNvSpPr>
            <p:nvPr/>
          </p:nvSpPr>
          <p:spPr bwMode="gray">
            <a:xfrm>
              <a:off x="1652" y="2224"/>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4" name="Freeform 27"/>
            <p:cNvSpPr>
              <a:spLocks/>
            </p:cNvSpPr>
            <p:nvPr/>
          </p:nvSpPr>
          <p:spPr bwMode="gray">
            <a:xfrm>
              <a:off x="1717" y="2045"/>
              <a:ext cx="39" cy="18"/>
            </a:xfrm>
            <a:custGeom>
              <a:avLst/>
              <a:gdLst>
                <a:gd name="T0" fmla="*/ 2 w 51"/>
                <a:gd name="T1" fmla="*/ 0 h 24"/>
                <a:gd name="T2" fmla="*/ 2 w 51"/>
                <a:gd name="T3" fmla="*/ 2 h 24"/>
                <a:gd name="T4" fmla="*/ 2 w 51"/>
                <a:gd name="T5" fmla="*/ 2 h 24"/>
                <a:gd name="T6" fmla="*/ 2 w 51"/>
                <a:gd name="T7" fmla="*/ 2 h 24"/>
                <a:gd name="T8" fmla="*/ 2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5" name="Freeform 28"/>
            <p:cNvSpPr>
              <a:spLocks/>
            </p:cNvSpPr>
            <p:nvPr/>
          </p:nvSpPr>
          <p:spPr bwMode="gray">
            <a:xfrm>
              <a:off x="1780" y="2153"/>
              <a:ext cx="38" cy="18"/>
            </a:xfrm>
            <a:custGeom>
              <a:avLst/>
              <a:gdLst>
                <a:gd name="T0" fmla="*/ 1 w 51"/>
                <a:gd name="T1" fmla="*/ 0 h 24"/>
                <a:gd name="T2" fmla="*/ 1 w 51"/>
                <a:gd name="T3" fmla="*/ 2 h 24"/>
                <a:gd name="T4" fmla="*/ 1 w 51"/>
                <a:gd name="T5" fmla="*/ 2 h 24"/>
                <a:gd name="T6" fmla="*/ 1 w 51"/>
                <a:gd name="T7" fmla="*/ 2 h 24"/>
                <a:gd name="T8" fmla="*/ 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6" name="Freeform 29"/>
            <p:cNvSpPr>
              <a:spLocks/>
            </p:cNvSpPr>
            <p:nvPr/>
          </p:nvSpPr>
          <p:spPr bwMode="gray">
            <a:xfrm>
              <a:off x="1796" y="1951"/>
              <a:ext cx="696" cy="346"/>
            </a:xfrm>
            <a:custGeom>
              <a:avLst/>
              <a:gdLst>
                <a:gd name="T0" fmla="*/ 1 w 929"/>
                <a:gd name="T1" fmla="*/ 1 h 462"/>
                <a:gd name="T2" fmla="*/ 1 w 929"/>
                <a:gd name="T3" fmla="*/ 1 h 462"/>
                <a:gd name="T4" fmla="*/ 1 w 929"/>
                <a:gd name="T5" fmla="*/ 1 h 462"/>
                <a:gd name="T6" fmla="*/ 1 w 929"/>
                <a:gd name="T7" fmla="*/ 1 h 462"/>
                <a:gd name="T8" fmla="*/ 1 w 929"/>
                <a:gd name="T9" fmla="*/ 1 h 462"/>
                <a:gd name="T10" fmla="*/ 1 w 929"/>
                <a:gd name="T11" fmla="*/ 1 h 462"/>
                <a:gd name="T12" fmla="*/ 1 w 929"/>
                <a:gd name="T13" fmla="*/ 1 h 462"/>
                <a:gd name="T14" fmla="*/ 1 w 929"/>
                <a:gd name="T15" fmla="*/ 1 h 462"/>
                <a:gd name="T16" fmla="*/ 1 w 929"/>
                <a:gd name="T17" fmla="*/ 1 h 462"/>
                <a:gd name="T18" fmla="*/ 1 w 929"/>
                <a:gd name="T19" fmla="*/ 1 h 462"/>
                <a:gd name="T20" fmla="*/ 1 w 929"/>
                <a:gd name="T21" fmla="*/ 1 h 462"/>
                <a:gd name="T22" fmla="*/ 1 w 929"/>
                <a:gd name="T23" fmla="*/ 1 h 462"/>
                <a:gd name="T24" fmla="*/ 1 w 929"/>
                <a:gd name="T25" fmla="*/ 1 h 462"/>
                <a:gd name="T26" fmla="*/ 1 w 929"/>
                <a:gd name="T27" fmla="*/ 1 h 462"/>
                <a:gd name="T28" fmla="*/ 1 w 929"/>
                <a:gd name="T29" fmla="*/ 1 h 462"/>
                <a:gd name="T30" fmla="*/ 1 w 929"/>
                <a:gd name="T31" fmla="*/ 1 h 462"/>
                <a:gd name="T32" fmla="*/ 1 w 929"/>
                <a:gd name="T33" fmla="*/ 1 h 462"/>
                <a:gd name="T34" fmla="*/ 1 w 929"/>
                <a:gd name="T35" fmla="*/ 1 h 462"/>
                <a:gd name="T36" fmla="*/ 1 w 929"/>
                <a:gd name="T37" fmla="*/ 1 h 462"/>
                <a:gd name="T38" fmla="*/ 1 w 929"/>
                <a:gd name="T39" fmla="*/ 1 h 462"/>
                <a:gd name="T40" fmla="*/ 1 w 929"/>
                <a:gd name="T41" fmla="*/ 1 h 462"/>
                <a:gd name="T42" fmla="*/ 1 w 929"/>
                <a:gd name="T43" fmla="*/ 1 h 462"/>
                <a:gd name="T44" fmla="*/ 1 w 929"/>
                <a:gd name="T45" fmla="*/ 1 h 462"/>
                <a:gd name="T46" fmla="*/ 1 w 929"/>
                <a:gd name="T47" fmla="*/ 1 h 462"/>
                <a:gd name="T48" fmla="*/ 1 w 929"/>
                <a:gd name="T49" fmla="*/ 1 h 462"/>
                <a:gd name="T50" fmla="*/ 1 w 929"/>
                <a:gd name="T51" fmla="*/ 1 h 462"/>
                <a:gd name="T52" fmla="*/ 1 w 929"/>
                <a:gd name="T53" fmla="*/ 1 h 462"/>
                <a:gd name="T54" fmla="*/ 1 w 929"/>
                <a:gd name="T55" fmla="*/ 1 h 462"/>
                <a:gd name="T56" fmla="*/ 1 w 929"/>
                <a:gd name="T57" fmla="*/ 1 h 462"/>
                <a:gd name="T58" fmla="*/ 1 w 929"/>
                <a:gd name="T59" fmla="*/ 1 h 462"/>
                <a:gd name="T60" fmla="*/ 1 w 929"/>
                <a:gd name="T61" fmla="*/ 1 h 462"/>
                <a:gd name="T62" fmla="*/ 1 w 929"/>
                <a:gd name="T63" fmla="*/ 1 h 462"/>
                <a:gd name="T64" fmla="*/ 2 w 929"/>
                <a:gd name="T65" fmla="*/ 1 h 462"/>
                <a:gd name="T66" fmla="*/ 2 w 929"/>
                <a:gd name="T67" fmla="*/ 1 h 462"/>
                <a:gd name="T68" fmla="*/ 2 w 929"/>
                <a:gd name="T69" fmla="*/ 1 h 462"/>
                <a:gd name="T70" fmla="*/ 1 w 929"/>
                <a:gd name="T71" fmla="*/ 1 h 462"/>
                <a:gd name="T72" fmla="*/ 1 w 929"/>
                <a:gd name="T73" fmla="*/ 1 h 462"/>
                <a:gd name="T74" fmla="*/ 1 w 929"/>
                <a:gd name="T75" fmla="*/ 1 h 462"/>
                <a:gd name="T76" fmla="*/ 1 w 929"/>
                <a:gd name="T77" fmla="*/ 1 h 462"/>
                <a:gd name="T78" fmla="*/ 1 w 929"/>
                <a:gd name="T79" fmla="*/ 1 h 462"/>
                <a:gd name="T80" fmla="*/ 1 w 929"/>
                <a:gd name="T81" fmla="*/ 1 h 462"/>
                <a:gd name="T82" fmla="*/ 1 w 929"/>
                <a:gd name="T83" fmla="*/ 1 h 462"/>
                <a:gd name="T84" fmla="*/ 1 w 929"/>
                <a:gd name="T85" fmla="*/ 1 h 462"/>
                <a:gd name="T86" fmla="*/ 1 w 929"/>
                <a:gd name="T87" fmla="*/ 1 h 462"/>
                <a:gd name="T88" fmla="*/ 1 w 929"/>
                <a:gd name="T89" fmla="*/ 1 h 462"/>
                <a:gd name="T90" fmla="*/ 1 w 929"/>
                <a:gd name="T91" fmla="*/ 1 h 462"/>
                <a:gd name="T92" fmla="*/ 1 w 929"/>
                <a:gd name="T93" fmla="*/ 1 h 462"/>
                <a:gd name="T94" fmla="*/ 1 w 929"/>
                <a:gd name="T95" fmla="*/ 1 h 462"/>
                <a:gd name="T96" fmla="*/ 1 w 929"/>
                <a:gd name="T97" fmla="*/ 1 h 462"/>
                <a:gd name="T98" fmla="*/ 1 w 929"/>
                <a:gd name="T99" fmla="*/ 1 h 462"/>
                <a:gd name="T100" fmla="*/ 1 w 929"/>
                <a:gd name="T101" fmla="*/ 1 h 462"/>
                <a:gd name="T102" fmla="*/ 1 w 929"/>
                <a:gd name="T103" fmla="*/ 1 h 462"/>
                <a:gd name="T104" fmla="*/ 1 w 929"/>
                <a:gd name="T105" fmla="*/ 1 h 462"/>
                <a:gd name="T106" fmla="*/ 1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7" name="Freeform 30"/>
            <p:cNvSpPr>
              <a:spLocks/>
            </p:cNvSpPr>
            <p:nvPr/>
          </p:nvSpPr>
          <p:spPr bwMode="gray">
            <a:xfrm>
              <a:off x="2009" y="2135"/>
              <a:ext cx="39" cy="24"/>
            </a:xfrm>
            <a:custGeom>
              <a:avLst/>
              <a:gdLst>
                <a:gd name="T0" fmla="*/ 2 w 52"/>
                <a:gd name="T1" fmla="*/ 0 h 32"/>
                <a:gd name="T2" fmla="*/ 2 w 52"/>
                <a:gd name="T3" fmla="*/ 2 h 32"/>
                <a:gd name="T4" fmla="*/ 2 w 52"/>
                <a:gd name="T5" fmla="*/ 2 h 32"/>
                <a:gd name="T6" fmla="*/ 2 w 52"/>
                <a:gd name="T7" fmla="*/ 2 h 32"/>
                <a:gd name="T8" fmla="*/ 2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8" name="Freeform 31"/>
            <p:cNvSpPr>
              <a:spLocks/>
            </p:cNvSpPr>
            <p:nvPr/>
          </p:nvSpPr>
          <p:spPr bwMode="gray">
            <a:xfrm>
              <a:off x="2292" y="2201"/>
              <a:ext cx="128" cy="54"/>
            </a:xfrm>
            <a:custGeom>
              <a:avLst/>
              <a:gdLst>
                <a:gd name="T0" fmla="*/ 1 w 172"/>
                <a:gd name="T1" fmla="*/ 2 h 72"/>
                <a:gd name="T2" fmla="*/ 1 w 172"/>
                <a:gd name="T3" fmla="*/ 2 h 72"/>
                <a:gd name="T4" fmla="*/ 1 w 172"/>
                <a:gd name="T5" fmla="*/ 0 h 72"/>
                <a:gd name="T6" fmla="*/ 0 w 172"/>
                <a:gd name="T7" fmla="*/ 2 h 72"/>
                <a:gd name="T8" fmla="*/ 1 w 172"/>
                <a:gd name="T9" fmla="*/ 2 h 72"/>
                <a:gd name="T10" fmla="*/ 1 w 172"/>
                <a:gd name="T11" fmla="*/ 2 h 72"/>
                <a:gd name="T12" fmla="*/ 1 w 172"/>
                <a:gd name="T13" fmla="*/ 2 h 72"/>
                <a:gd name="T14" fmla="*/ 1 w 172"/>
                <a:gd name="T15" fmla="*/ 2 h 72"/>
                <a:gd name="T16" fmla="*/ 1 w 172"/>
                <a:gd name="T17" fmla="*/ 2 h 72"/>
                <a:gd name="T18" fmla="*/ 1 w 172"/>
                <a:gd name="T19" fmla="*/ 2 h 72"/>
                <a:gd name="T20" fmla="*/ 1 w 172"/>
                <a:gd name="T21" fmla="*/ 2 h 72"/>
                <a:gd name="T22" fmla="*/ 1 w 172"/>
                <a:gd name="T23" fmla="*/ 2 h 72"/>
                <a:gd name="T24" fmla="*/ 1 w 172"/>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39" name="Freeform 32"/>
            <p:cNvSpPr>
              <a:spLocks/>
            </p:cNvSpPr>
            <p:nvPr/>
          </p:nvSpPr>
          <p:spPr bwMode="gray">
            <a:xfrm>
              <a:off x="2393" y="2038"/>
              <a:ext cx="39" cy="24"/>
            </a:xfrm>
            <a:custGeom>
              <a:avLst/>
              <a:gdLst>
                <a:gd name="T0" fmla="*/ 2 w 52"/>
                <a:gd name="T1" fmla="*/ 0 h 32"/>
                <a:gd name="T2" fmla="*/ 2 w 52"/>
                <a:gd name="T3" fmla="*/ 2 h 32"/>
                <a:gd name="T4" fmla="*/ 2 w 52"/>
                <a:gd name="T5" fmla="*/ 2 h 32"/>
                <a:gd name="T6" fmla="*/ 2 w 52"/>
                <a:gd name="T7" fmla="*/ 2 h 32"/>
                <a:gd name="T8" fmla="*/ 2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0" name="Freeform 33"/>
            <p:cNvSpPr>
              <a:spLocks/>
            </p:cNvSpPr>
            <p:nvPr/>
          </p:nvSpPr>
          <p:spPr bwMode="gray">
            <a:xfrm>
              <a:off x="2662" y="2006"/>
              <a:ext cx="155" cy="63"/>
            </a:xfrm>
            <a:custGeom>
              <a:avLst/>
              <a:gdLst>
                <a:gd name="T0" fmla="*/ 2 w 206"/>
                <a:gd name="T1" fmla="*/ 1 h 85"/>
                <a:gd name="T2" fmla="*/ 2 w 206"/>
                <a:gd name="T3" fmla="*/ 1 h 85"/>
                <a:gd name="T4" fmla="*/ 2 w 206"/>
                <a:gd name="T5" fmla="*/ 1 h 85"/>
                <a:gd name="T6" fmla="*/ 2 w 206"/>
                <a:gd name="T7" fmla="*/ 1 h 85"/>
                <a:gd name="T8" fmla="*/ 2 w 206"/>
                <a:gd name="T9" fmla="*/ 1 h 85"/>
                <a:gd name="T10" fmla="*/ 2 w 206"/>
                <a:gd name="T11" fmla="*/ 1 h 85"/>
                <a:gd name="T12" fmla="*/ 2 w 206"/>
                <a:gd name="T13" fmla="*/ 1 h 85"/>
                <a:gd name="T14" fmla="*/ 2 w 206"/>
                <a:gd name="T15" fmla="*/ 1 h 85"/>
                <a:gd name="T16" fmla="*/ 2 w 206"/>
                <a:gd name="T17" fmla="*/ 1 h 85"/>
                <a:gd name="T18" fmla="*/ 2 w 206"/>
                <a:gd name="T19" fmla="*/ 1 h 85"/>
                <a:gd name="T20" fmla="*/ 2 w 206"/>
                <a:gd name="T21" fmla="*/ 1 h 85"/>
                <a:gd name="T22" fmla="*/ 2 w 206"/>
                <a:gd name="T23" fmla="*/ 1 h 85"/>
                <a:gd name="T24" fmla="*/ 2 w 206"/>
                <a:gd name="T25" fmla="*/ 1 h 85"/>
                <a:gd name="T26" fmla="*/ 2 w 206"/>
                <a:gd name="T27" fmla="*/ 1 h 85"/>
                <a:gd name="T28" fmla="*/ 2 w 206"/>
                <a:gd name="T29" fmla="*/ 1 h 85"/>
                <a:gd name="T30" fmla="*/ 2 w 206"/>
                <a:gd name="T31" fmla="*/ 1 h 85"/>
                <a:gd name="T32" fmla="*/ 2 w 206"/>
                <a:gd name="T33" fmla="*/ 1 h 85"/>
                <a:gd name="T34" fmla="*/ 2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1" name="Freeform 34"/>
            <p:cNvSpPr>
              <a:spLocks/>
            </p:cNvSpPr>
            <p:nvPr/>
          </p:nvSpPr>
          <p:spPr bwMode="gray">
            <a:xfrm>
              <a:off x="2759" y="2039"/>
              <a:ext cx="48" cy="21"/>
            </a:xfrm>
            <a:custGeom>
              <a:avLst/>
              <a:gdLst>
                <a:gd name="T0" fmla="*/ 2 w 64"/>
                <a:gd name="T1" fmla="*/ 2 h 28"/>
                <a:gd name="T2" fmla="*/ 2 w 64"/>
                <a:gd name="T3" fmla="*/ 2 h 28"/>
                <a:gd name="T4" fmla="*/ 2 w 64"/>
                <a:gd name="T5" fmla="*/ 2 h 28"/>
                <a:gd name="T6" fmla="*/ 2 w 64"/>
                <a:gd name="T7" fmla="*/ 2 h 28"/>
                <a:gd name="T8" fmla="*/ 2 w 64"/>
                <a:gd name="T9" fmla="*/ 2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2" name="Freeform 35"/>
            <p:cNvSpPr>
              <a:spLocks/>
            </p:cNvSpPr>
            <p:nvPr/>
          </p:nvSpPr>
          <p:spPr bwMode="gray">
            <a:xfrm>
              <a:off x="2467" y="2311"/>
              <a:ext cx="109" cy="132"/>
            </a:xfrm>
            <a:custGeom>
              <a:avLst/>
              <a:gdLst>
                <a:gd name="T0" fmla="*/ 1 w 146"/>
                <a:gd name="T1" fmla="*/ 2 h 176"/>
                <a:gd name="T2" fmla="*/ 0 w 146"/>
                <a:gd name="T3" fmla="*/ 2 h 176"/>
                <a:gd name="T4" fmla="*/ 1 w 146"/>
                <a:gd name="T5" fmla="*/ 2 h 176"/>
                <a:gd name="T6" fmla="*/ 1 w 146"/>
                <a:gd name="T7" fmla="*/ 2 h 176"/>
                <a:gd name="T8" fmla="*/ 1 w 146"/>
                <a:gd name="T9" fmla="*/ 2 h 176"/>
                <a:gd name="T10" fmla="*/ 1 w 146"/>
                <a:gd name="T11" fmla="*/ 2 h 176"/>
                <a:gd name="T12" fmla="*/ 1 w 146"/>
                <a:gd name="T13" fmla="*/ 2 h 176"/>
                <a:gd name="T14" fmla="*/ 1 w 146"/>
                <a:gd name="T15" fmla="*/ 2 h 176"/>
                <a:gd name="T16" fmla="*/ 1 w 146"/>
                <a:gd name="T17" fmla="*/ 2 h 176"/>
                <a:gd name="T18" fmla="*/ 1 w 146"/>
                <a:gd name="T19" fmla="*/ 2 h 176"/>
                <a:gd name="T20" fmla="*/ 1 w 146"/>
                <a:gd name="T21" fmla="*/ 2 h 176"/>
                <a:gd name="T22" fmla="*/ 1 w 146"/>
                <a:gd name="T23" fmla="*/ 2 h 176"/>
                <a:gd name="T24" fmla="*/ 1 w 146"/>
                <a:gd name="T25" fmla="*/ 2 h 176"/>
                <a:gd name="T26" fmla="*/ 1 w 146"/>
                <a:gd name="T27" fmla="*/ 2 h 176"/>
                <a:gd name="T28" fmla="*/ 1 w 146"/>
                <a:gd name="T29" fmla="*/ 2 h 176"/>
                <a:gd name="T30" fmla="*/ 1 w 146"/>
                <a:gd name="T31" fmla="*/ 2 h 176"/>
                <a:gd name="T32" fmla="*/ 1 w 146"/>
                <a:gd name="T33" fmla="*/ 2 h 176"/>
                <a:gd name="T34" fmla="*/ 1 w 146"/>
                <a:gd name="T35" fmla="*/ 2 h 176"/>
                <a:gd name="T36" fmla="*/ 1 w 146"/>
                <a:gd name="T37" fmla="*/ 2 h 176"/>
                <a:gd name="T38" fmla="*/ 1 w 146"/>
                <a:gd name="T39" fmla="*/ 2 h 176"/>
                <a:gd name="T40" fmla="*/ 1 w 146"/>
                <a:gd name="T41" fmla="*/ 2 h 176"/>
                <a:gd name="T42" fmla="*/ 1 w 146"/>
                <a:gd name="T43" fmla="*/ 2 h 176"/>
                <a:gd name="T44" fmla="*/ 1 w 146"/>
                <a:gd name="T45" fmla="*/ 2 h 176"/>
                <a:gd name="T46" fmla="*/ 1 w 146"/>
                <a:gd name="T47" fmla="*/ 2 h 176"/>
                <a:gd name="T48" fmla="*/ 1 w 146"/>
                <a:gd name="T49" fmla="*/ 2 h 176"/>
                <a:gd name="T50" fmla="*/ 1 w 146"/>
                <a:gd name="T51" fmla="*/ 2 h 176"/>
                <a:gd name="T52" fmla="*/ 1 w 146"/>
                <a:gd name="T53" fmla="*/ 1 h 176"/>
                <a:gd name="T54" fmla="*/ 1 w 146"/>
                <a:gd name="T55" fmla="*/ 2 h 176"/>
                <a:gd name="T56" fmla="*/ 1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3" name="Freeform 36"/>
            <p:cNvSpPr>
              <a:spLocks/>
            </p:cNvSpPr>
            <p:nvPr/>
          </p:nvSpPr>
          <p:spPr bwMode="gray">
            <a:xfrm>
              <a:off x="2413" y="2359"/>
              <a:ext cx="69" cy="68"/>
            </a:xfrm>
            <a:custGeom>
              <a:avLst/>
              <a:gdLst>
                <a:gd name="T0" fmla="*/ 2 w 92"/>
                <a:gd name="T1" fmla="*/ 1 h 92"/>
                <a:gd name="T2" fmla="*/ 2 w 92"/>
                <a:gd name="T3" fmla="*/ 1 h 92"/>
                <a:gd name="T4" fmla="*/ 2 w 92"/>
                <a:gd name="T5" fmla="*/ 1 h 92"/>
                <a:gd name="T6" fmla="*/ 2 w 92"/>
                <a:gd name="T7" fmla="*/ 1 h 92"/>
                <a:gd name="T8" fmla="*/ 2 w 92"/>
                <a:gd name="T9" fmla="*/ 1 h 92"/>
                <a:gd name="T10" fmla="*/ 2 w 92"/>
                <a:gd name="T11" fmla="*/ 1 h 92"/>
                <a:gd name="T12" fmla="*/ 2 w 92"/>
                <a:gd name="T13" fmla="*/ 1 h 92"/>
                <a:gd name="T14" fmla="*/ 2 w 92"/>
                <a:gd name="T15" fmla="*/ 1 h 92"/>
                <a:gd name="T16" fmla="*/ 2 w 92"/>
                <a:gd name="T17" fmla="*/ 1 h 92"/>
                <a:gd name="T18" fmla="*/ 2 w 92"/>
                <a:gd name="T19" fmla="*/ 1 h 92"/>
                <a:gd name="T20" fmla="*/ 2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4" name="Freeform 37"/>
            <p:cNvSpPr>
              <a:spLocks/>
            </p:cNvSpPr>
            <p:nvPr/>
          </p:nvSpPr>
          <p:spPr bwMode="gray">
            <a:xfrm>
              <a:off x="4099" y="3502"/>
              <a:ext cx="474" cy="495"/>
            </a:xfrm>
            <a:custGeom>
              <a:avLst/>
              <a:gdLst>
                <a:gd name="T0" fmla="*/ 1 w 633"/>
                <a:gd name="T1" fmla="*/ 2 h 660"/>
                <a:gd name="T2" fmla="*/ 1 w 633"/>
                <a:gd name="T3" fmla="*/ 2 h 660"/>
                <a:gd name="T4" fmla="*/ 1 w 633"/>
                <a:gd name="T5" fmla="*/ 2 h 660"/>
                <a:gd name="T6" fmla="*/ 1 w 633"/>
                <a:gd name="T7" fmla="*/ 2 h 660"/>
                <a:gd name="T8" fmla="*/ 1 w 633"/>
                <a:gd name="T9" fmla="*/ 2 h 660"/>
                <a:gd name="T10" fmla="*/ 1 w 633"/>
                <a:gd name="T11" fmla="*/ 2 h 660"/>
                <a:gd name="T12" fmla="*/ 1 w 633"/>
                <a:gd name="T13" fmla="*/ 2 h 660"/>
                <a:gd name="T14" fmla="*/ 0 w 633"/>
                <a:gd name="T15" fmla="*/ 2 h 660"/>
                <a:gd name="T16" fmla="*/ 1 w 633"/>
                <a:gd name="T17" fmla="*/ 2 h 660"/>
                <a:gd name="T18" fmla="*/ 1 w 633"/>
                <a:gd name="T19" fmla="*/ 2 h 660"/>
                <a:gd name="T20" fmla="*/ 1 w 633"/>
                <a:gd name="T21" fmla="*/ 2 h 660"/>
                <a:gd name="T22" fmla="*/ 1 w 633"/>
                <a:gd name="T23" fmla="*/ 2 h 660"/>
                <a:gd name="T24" fmla="*/ 1 w 633"/>
                <a:gd name="T25" fmla="*/ 2 h 660"/>
                <a:gd name="T26" fmla="*/ 1 w 633"/>
                <a:gd name="T27" fmla="*/ 2 h 660"/>
                <a:gd name="T28" fmla="*/ 1 w 633"/>
                <a:gd name="T29" fmla="*/ 2 h 660"/>
                <a:gd name="T30" fmla="*/ 1 w 633"/>
                <a:gd name="T31" fmla="*/ 2 h 660"/>
                <a:gd name="T32" fmla="*/ 1 w 633"/>
                <a:gd name="T33" fmla="*/ 2 h 660"/>
                <a:gd name="T34" fmla="*/ 1 w 633"/>
                <a:gd name="T35" fmla="*/ 2 h 660"/>
                <a:gd name="T36" fmla="*/ 1 w 633"/>
                <a:gd name="T37" fmla="*/ 2 h 660"/>
                <a:gd name="T38" fmla="*/ 1 w 633"/>
                <a:gd name="T39" fmla="*/ 2 h 660"/>
                <a:gd name="T40" fmla="*/ 1 w 633"/>
                <a:gd name="T41" fmla="*/ 2 h 660"/>
                <a:gd name="T42" fmla="*/ 1 w 633"/>
                <a:gd name="T43" fmla="*/ 2 h 660"/>
                <a:gd name="T44" fmla="*/ 1 w 633"/>
                <a:gd name="T45" fmla="*/ 2 h 660"/>
                <a:gd name="T46" fmla="*/ 1 w 633"/>
                <a:gd name="T47" fmla="*/ 2 h 660"/>
                <a:gd name="T48" fmla="*/ 1 w 633"/>
                <a:gd name="T49" fmla="*/ 2 h 660"/>
                <a:gd name="T50" fmla="*/ 1 w 633"/>
                <a:gd name="T51" fmla="*/ 2 h 660"/>
                <a:gd name="T52" fmla="*/ 1 w 633"/>
                <a:gd name="T53" fmla="*/ 2 h 660"/>
                <a:gd name="T54" fmla="*/ 1 w 633"/>
                <a:gd name="T55" fmla="*/ 2 h 660"/>
                <a:gd name="T56" fmla="*/ 1 w 633"/>
                <a:gd name="T57" fmla="*/ 2 h 660"/>
                <a:gd name="T58" fmla="*/ 1 w 633"/>
                <a:gd name="T59" fmla="*/ 2 h 660"/>
                <a:gd name="T60" fmla="*/ 1 w 633"/>
                <a:gd name="T61" fmla="*/ 2 h 660"/>
                <a:gd name="T62" fmla="*/ 1 w 633"/>
                <a:gd name="T63" fmla="*/ 2 h 660"/>
                <a:gd name="T64" fmla="*/ 1 w 633"/>
                <a:gd name="T65" fmla="*/ 2 h 660"/>
                <a:gd name="T66" fmla="*/ 1 w 633"/>
                <a:gd name="T67" fmla="*/ 2 h 660"/>
                <a:gd name="T68" fmla="*/ 1 w 633"/>
                <a:gd name="T69" fmla="*/ 2 h 660"/>
                <a:gd name="T70" fmla="*/ 1 w 633"/>
                <a:gd name="T71" fmla="*/ 2 h 660"/>
                <a:gd name="T72" fmla="*/ 1 w 633"/>
                <a:gd name="T73" fmla="*/ 2 h 660"/>
                <a:gd name="T74" fmla="*/ 1 w 633"/>
                <a:gd name="T75" fmla="*/ 2 h 660"/>
                <a:gd name="T76" fmla="*/ 1 w 633"/>
                <a:gd name="T77" fmla="*/ 2 h 660"/>
                <a:gd name="T78" fmla="*/ 1 w 633"/>
                <a:gd name="T79" fmla="*/ 2 h 660"/>
                <a:gd name="T80" fmla="*/ 1 w 633"/>
                <a:gd name="T81" fmla="*/ 2 h 660"/>
                <a:gd name="T82" fmla="*/ 1 w 633"/>
                <a:gd name="T83" fmla="*/ 2 h 660"/>
                <a:gd name="T84" fmla="*/ 1 w 633"/>
                <a:gd name="T85" fmla="*/ 2 h 660"/>
                <a:gd name="T86" fmla="*/ 1 w 633"/>
                <a:gd name="T87" fmla="*/ 2 h 660"/>
                <a:gd name="T88" fmla="*/ 1 w 633"/>
                <a:gd name="T89" fmla="*/ 2 h 660"/>
                <a:gd name="T90" fmla="*/ 1 w 633"/>
                <a:gd name="T91" fmla="*/ 2 h 660"/>
                <a:gd name="T92" fmla="*/ 1 w 633"/>
                <a:gd name="T93" fmla="*/ 2 h 660"/>
                <a:gd name="T94" fmla="*/ 1 w 633"/>
                <a:gd name="T95" fmla="*/ 2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5" name="Freeform 38"/>
            <p:cNvSpPr>
              <a:spLocks/>
            </p:cNvSpPr>
            <p:nvPr/>
          </p:nvSpPr>
          <p:spPr bwMode="gray">
            <a:xfrm>
              <a:off x="4246" y="3241"/>
              <a:ext cx="319" cy="210"/>
            </a:xfrm>
            <a:custGeom>
              <a:avLst/>
              <a:gdLst>
                <a:gd name="T0" fmla="*/ 1 w 426"/>
                <a:gd name="T1" fmla="*/ 2 h 280"/>
                <a:gd name="T2" fmla="*/ 1 w 426"/>
                <a:gd name="T3" fmla="*/ 2 h 280"/>
                <a:gd name="T4" fmla="*/ 1 w 426"/>
                <a:gd name="T5" fmla="*/ 2 h 280"/>
                <a:gd name="T6" fmla="*/ 1 w 426"/>
                <a:gd name="T7" fmla="*/ 2 h 280"/>
                <a:gd name="T8" fmla="*/ 1 w 426"/>
                <a:gd name="T9" fmla="*/ 2 h 280"/>
                <a:gd name="T10" fmla="*/ 1 w 426"/>
                <a:gd name="T11" fmla="*/ 2 h 280"/>
                <a:gd name="T12" fmla="*/ 1 w 426"/>
                <a:gd name="T13" fmla="*/ 2 h 280"/>
                <a:gd name="T14" fmla="*/ 1 w 426"/>
                <a:gd name="T15" fmla="*/ 2 h 280"/>
                <a:gd name="T16" fmla="*/ 1 w 426"/>
                <a:gd name="T17" fmla="*/ 2 h 280"/>
                <a:gd name="T18" fmla="*/ 1 w 426"/>
                <a:gd name="T19" fmla="*/ 2 h 280"/>
                <a:gd name="T20" fmla="*/ 1 w 426"/>
                <a:gd name="T21" fmla="*/ 2 h 280"/>
                <a:gd name="T22" fmla="*/ 1 w 426"/>
                <a:gd name="T23" fmla="*/ 2 h 280"/>
                <a:gd name="T24" fmla="*/ 1 w 426"/>
                <a:gd name="T25" fmla="*/ 2 h 280"/>
                <a:gd name="T26" fmla="*/ 1 w 426"/>
                <a:gd name="T27" fmla="*/ 2 h 280"/>
                <a:gd name="T28" fmla="*/ 1 w 426"/>
                <a:gd name="T29" fmla="*/ 2 h 280"/>
                <a:gd name="T30" fmla="*/ 1 w 426"/>
                <a:gd name="T31" fmla="*/ 2 h 280"/>
                <a:gd name="T32" fmla="*/ 1 w 426"/>
                <a:gd name="T33" fmla="*/ 2 h 280"/>
                <a:gd name="T34" fmla="*/ 1 w 426"/>
                <a:gd name="T35" fmla="*/ 2 h 280"/>
                <a:gd name="T36" fmla="*/ 1 w 426"/>
                <a:gd name="T37" fmla="*/ 2 h 280"/>
                <a:gd name="T38" fmla="*/ 1 w 426"/>
                <a:gd name="T39" fmla="*/ 2 h 280"/>
                <a:gd name="T40" fmla="*/ 1 w 426"/>
                <a:gd name="T41" fmla="*/ 2 h 280"/>
                <a:gd name="T42" fmla="*/ 1 w 426"/>
                <a:gd name="T43" fmla="*/ 2 h 280"/>
                <a:gd name="T44" fmla="*/ 1 w 426"/>
                <a:gd name="T45" fmla="*/ 2 h 280"/>
                <a:gd name="T46" fmla="*/ 1 w 426"/>
                <a:gd name="T47" fmla="*/ 2 h 280"/>
                <a:gd name="T48" fmla="*/ 1 w 426"/>
                <a:gd name="T49" fmla="*/ 2 h 280"/>
                <a:gd name="T50" fmla="*/ 1 w 426"/>
                <a:gd name="T51" fmla="*/ 2 h 280"/>
                <a:gd name="T52" fmla="*/ 1 w 426"/>
                <a:gd name="T53" fmla="*/ 2 h 280"/>
                <a:gd name="T54" fmla="*/ 1 w 426"/>
                <a:gd name="T55" fmla="*/ 2 h 280"/>
                <a:gd name="T56" fmla="*/ 1 w 426"/>
                <a:gd name="T57" fmla="*/ 2 h 280"/>
                <a:gd name="T58" fmla="*/ 1 w 426"/>
                <a:gd name="T59" fmla="*/ 2 h 280"/>
                <a:gd name="T60" fmla="*/ 1 w 426"/>
                <a:gd name="T61" fmla="*/ 2 h 280"/>
                <a:gd name="T62" fmla="*/ 1 w 426"/>
                <a:gd name="T63" fmla="*/ 2 h 280"/>
                <a:gd name="T64" fmla="*/ 1 w 426"/>
                <a:gd name="T65" fmla="*/ 2 h 280"/>
                <a:gd name="T66" fmla="*/ 1 w 426"/>
                <a:gd name="T67" fmla="*/ 2 h 280"/>
                <a:gd name="T68" fmla="*/ 1 w 426"/>
                <a:gd name="T69" fmla="*/ 2 h 280"/>
                <a:gd name="T70" fmla="*/ 1 w 426"/>
                <a:gd name="T71" fmla="*/ 2 h 280"/>
                <a:gd name="T72" fmla="*/ 1 w 426"/>
                <a:gd name="T73" fmla="*/ 2 h 280"/>
                <a:gd name="T74" fmla="*/ 1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6" name="Freeform 39"/>
            <p:cNvSpPr>
              <a:spLocks/>
            </p:cNvSpPr>
            <p:nvPr/>
          </p:nvSpPr>
          <p:spPr bwMode="gray">
            <a:xfrm>
              <a:off x="4255" y="3243"/>
              <a:ext cx="311" cy="211"/>
            </a:xfrm>
            <a:custGeom>
              <a:avLst/>
              <a:gdLst>
                <a:gd name="T0" fmla="*/ 0 w 416"/>
                <a:gd name="T1" fmla="*/ 1 h 282"/>
                <a:gd name="T2" fmla="*/ 1 w 416"/>
                <a:gd name="T3" fmla="*/ 1 h 282"/>
                <a:gd name="T4" fmla="*/ 1 w 416"/>
                <a:gd name="T5" fmla="*/ 1 h 282"/>
                <a:gd name="T6" fmla="*/ 1 w 416"/>
                <a:gd name="T7" fmla="*/ 1 h 282"/>
                <a:gd name="T8" fmla="*/ 1 w 416"/>
                <a:gd name="T9" fmla="*/ 1 h 282"/>
                <a:gd name="T10" fmla="*/ 1 w 416"/>
                <a:gd name="T11" fmla="*/ 1 h 282"/>
                <a:gd name="T12" fmla="*/ 1 w 416"/>
                <a:gd name="T13" fmla="*/ 1 h 282"/>
                <a:gd name="T14" fmla="*/ 1 w 416"/>
                <a:gd name="T15" fmla="*/ 1 h 282"/>
                <a:gd name="T16" fmla="*/ 1 w 416"/>
                <a:gd name="T17" fmla="*/ 1 h 282"/>
                <a:gd name="T18" fmla="*/ 1 w 416"/>
                <a:gd name="T19" fmla="*/ 1 h 282"/>
                <a:gd name="T20" fmla="*/ 1 w 416"/>
                <a:gd name="T21" fmla="*/ 1 h 282"/>
                <a:gd name="T22" fmla="*/ 1 w 416"/>
                <a:gd name="T23" fmla="*/ 1 h 282"/>
                <a:gd name="T24" fmla="*/ 1 w 416"/>
                <a:gd name="T25" fmla="*/ 1 h 282"/>
                <a:gd name="T26" fmla="*/ 1 w 416"/>
                <a:gd name="T27" fmla="*/ 1 h 282"/>
                <a:gd name="T28" fmla="*/ 1 w 416"/>
                <a:gd name="T29" fmla="*/ 1 h 282"/>
                <a:gd name="T30" fmla="*/ 1 w 416"/>
                <a:gd name="T31" fmla="*/ 1 h 282"/>
                <a:gd name="T32" fmla="*/ 1 w 416"/>
                <a:gd name="T33" fmla="*/ 1 h 282"/>
                <a:gd name="T34" fmla="*/ 1 w 416"/>
                <a:gd name="T35" fmla="*/ 1 h 282"/>
                <a:gd name="T36" fmla="*/ 1 w 416"/>
                <a:gd name="T37" fmla="*/ 1 h 282"/>
                <a:gd name="T38" fmla="*/ 1 w 416"/>
                <a:gd name="T39" fmla="*/ 1 h 282"/>
                <a:gd name="T40" fmla="*/ 1 w 416"/>
                <a:gd name="T41" fmla="*/ 1 h 282"/>
                <a:gd name="T42" fmla="*/ 1 w 416"/>
                <a:gd name="T43" fmla="*/ 1 h 282"/>
                <a:gd name="T44" fmla="*/ 1 w 416"/>
                <a:gd name="T45" fmla="*/ 1 h 282"/>
                <a:gd name="T46" fmla="*/ 1 w 416"/>
                <a:gd name="T47" fmla="*/ 1 h 282"/>
                <a:gd name="T48" fmla="*/ 1 w 416"/>
                <a:gd name="T49" fmla="*/ 1 h 282"/>
                <a:gd name="T50" fmla="*/ 1 w 416"/>
                <a:gd name="T51" fmla="*/ 1 h 282"/>
                <a:gd name="T52" fmla="*/ 1 w 416"/>
                <a:gd name="T53" fmla="*/ 1 h 282"/>
                <a:gd name="T54" fmla="*/ 1 w 416"/>
                <a:gd name="T55" fmla="*/ 1 h 282"/>
                <a:gd name="T56" fmla="*/ 1 w 416"/>
                <a:gd name="T57" fmla="*/ 1 h 282"/>
                <a:gd name="T58" fmla="*/ 1 w 416"/>
                <a:gd name="T59" fmla="*/ 1 h 282"/>
                <a:gd name="T60" fmla="*/ 1 w 416"/>
                <a:gd name="T61" fmla="*/ 1 h 282"/>
                <a:gd name="T62" fmla="*/ 1 w 416"/>
                <a:gd name="T63" fmla="*/ 1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7" name="Freeform 40"/>
            <p:cNvSpPr>
              <a:spLocks/>
            </p:cNvSpPr>
            <p:nvPr/>
          </p:nvSpPr>
          <p:spPr bwMode="gray">
            <a:xfrm>
              <a:off x="4485" y="4013"/>
              <a:ext cx="45" cy="58"/>
            </a:xfrm>
            <a:custGeom>
              <a:avLst/>
              <a:gdLst>
                <a:gd name="T0" fmla="*/ 2 w 60"/>
                <a:gd name="T1" fmla="*/ 1 h 78"/>
                <a:gd name="T2" fmla="*/ 0 w 60"/>
                <a:gd name="T3" fmla="*/ 1 h 78"/>
                <a:gd name="T4" fmla="*/ 2 w 60"/>
                <a:gd name="T5" fmla="*/ 1 h 78"/>
                <a:gd name="T6" fmla="*/ 2 w 60"/>
                <a:gd name="T7" fmla="*/ 1 h 78"/>
                <a:gd name="T8" fmla="*/ 2 w 60"/>
                <a:gd name="T9" fmla="*/ 1 h 78"/>
                <a:gd name="T10" fmla="*/ 2 w 60"/>
                <a:gd name="T11" fmla="*/ 1 h 78"/>
                <a:gd name="T12" fmla="*/ 2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8" name="Freeform 41"/>
            <p:cNvSpPr>
              <a:spLocks/>
            </p:cNvSpPr>
            <p:nvPr/>
          </p:nvSpPr>
          <p:spPr bwMode="gray">
            <a:xfrm>
              <a:off x="4621" y="3923"/>
              <a:ext cx="164" cy="85"/>
            </a:xfrm>
            <a:custGeom>
              <a:avLst/>
              <a:gdLst>
                <a:gd name="T0" fmla="*/ 1 w 219"/>
                <a:gd name="T1" fmla="*/ 2 h 113"/>
                <a:gd name="T2" fmla="*/ 1 w 219"/>
                <a:gd name="T3" fmla="*/ 2 h 113"/>
                <a:gd name="T4" fmla="*/ 1 w 219"/>
                <a:gd name="T5" fmla="*/ 2 h 113"/>
                <a:gd name="T6" fmla="*/ 1 w 219"/>
                <a:gd name="T7" fmla="*/ 2 h 113"/>
                <a:gd name="T8" fmla="*/ 1 w 219"/>
                <a:gd name="T9" fmla="*/ 2 h 113"/>
                <a:gd name="T10" fmla="*/ 1 w 219"/>
                <a:gd name="T11" fmla="*/ 2 h 113"/>
                <a:gd name="T12" fmla="*/ 1 w 219"/>
                <a:gd name="T13" fmla="*/ 2 h 113"/>
                <a:gd name="T14" fmla="*/ 1 w 219"/>
                <a:gd name="T15" fmla="*/ 2 h 113"/>
                <a:gd name="T16" fmla="*/ 1 w 219"/>
                <a:gd name="T17" fmla="*/ 0 h 113"/>
                <a:gd name="T18" fmla="*/ 1 w 219"/>
                <a:gd name="T19" fmla="*/ 2 h 113"/>
                <a:gd name="T20" fmla="*/ 1 w 219"/>
                <a:gd name="T21" fmla="*/ 2 h 113"/>
                <a:gd name="T22" fmla="*/ 1 w 219"/>
                <a:gd name="T23" fmla="*/ 2 h 113"/>
                <a:gd name="T24" fmla="*/ 1 w 219"/>
                <a:gd name="T25" fmla="*/ 2 h 113"/>
                <a:gd name="T26" fmla="*/ 1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49" name="Freeform 42"/>
            <p:cNvSpPr>
              <a:spLocks/>
            </p:cNvSpPr>
            <p:nvPr/>
          </p:nvSpPr>
          <p:spPr bwMode="gray">
            <a:xfrm>
              <a:off x="4791" y="3873"/>
              <a:ext cx="104" cy="92"/>
            </a:xfrm>
            <a:custGeom>
              <a:avLst/>
              <a:gdLst>
                <a:gd name="T0" fmla="*/ 1 w 139"/>
                <a:gd name="T1" fmla="*/ 2 h 122"/>
                <a:gd name="T2" fmla="*/ 1 w 139"/>
                <a:gd name="T3" fmla="*/ 2 h 122"/>
                <a:gd name="T4" fmla="*/ 0 w 139"/>
                <a:gd name="T5" fmla="*/ 2 h 122"/>
                <a:gd name="T6" fmla="*/ 1 w 139"/>
                <a:gd name="T7" fmla="*/ 2 h 122"/>
                <a:gd name="T8" fmla="*/ 1 w 139"/>
                <a:gd name="T9" fmla="*/ 2 h 122"/>
                <a:gd name="T10" fmla="*/ 1 w 139"/>
                <a:gd name="T11" fmla="*/ 2 h 122"/>
                <a:gd name="T12" fmla="*/ 1 w 139"/>
                <a:gd name="T13" fmla="*/ 2 h 122"/>
                <a:gd name="T14" fmla="*/ 1 w 139"/>
                <a:gd name="T15" fmla="*/ 2 h 122"/>
                <a:gd name="T16" fmla="*/ 1 w 139"/>
                <a:gd name="T17" fmla="*/ 2 h 122"/>
                <a:gd name="T18" fmla="*/ 1 w 139"/>
                <a:gd name="T19" fmla="*/ 2 h 122"/>
                <a:gd name="T20" fmla="*/ 1 w 139"/>
                <a:gd name="T21" fmla="*/ 2 h 122"/>
                <a:gd name="T22" fmla="*/ 1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0" name="Freeform 43"/>
            <p:cNvSpPr>
              <a:spLocks/>
            </p:cNvSpPr>
            <p:nvPr/>
          </p:nvSpPr>
          <p:spPr bwMode="gray">
            <a:xfrm>
              <a:off x="4846" y="3832"/>
              <a:ext cx="37" cy="26"/>
            </a:xfrm>
            <a:custGeom>
              <a:avLst/>
              <a:gdLst>
                <a:gd name="T0" fmla="*/ 2 w 49"/>
                <a:gd name="T1" fmla="*/ 0 h 35"/>
                <a:gd name="T2" fmla="*/ 2 w 49"/>
                <a:gd name="T3" fmla="*/ 1 h 35"/>
                <a:gd name="T4" fmla="*/ 2 w 49"/>
                <a:gd name="T5" fmla="*/ 1 h 35"/>
                <a:gd name="T6" fmla="*/ 2 w 49"/>
                <a:gd name="T7" fmla="*/ 1 h 35"/>
                <a:gd name="T8" fmla="*/ 2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1" name="Freeform 44"/>
            <p:cNvSpPr>
              <a:spLocks/>
            </p:cNvSpPr>
            <p:nvPr/>
          </p:nvSpPr>
          <p:spPr bwMode="gray">
            <a:xfrm>
              <a:off x="3123" y="3346"/>
              <a:ext cx="123" cy="201"/>
            </a:xfrm>
            <a:custGeom>
              <a:avLst/>
              <a:gdLst>
                <a:gd name="T0" fmla="*/ 2 w 164"/>
                <a:gd name="T1" fmla="*/ 0 h 268"/>
                <a:gd name="T2" fmla="*/ 2 w 164"/>
                <a:gd name="T3" fmla="*/ 2 h 268"/>
                <a:gd name="T4" fmla="*/ 2 w 164"/>
                <a:gd name="T5" fmla="*/ 2 h 268"/>
                <a:gd name="T6" fmla="*/ 2 w 164"/>
                <a:gd name="T7" fmla="*/ 2 h 268"/>
                <a:gd name="T8" fmla="*/ 2 w 164"/>
                <a:gd name="T9" fmla="*/ 2 h 268"/>
                <a:gd name="T10" fmla="*/ 2 w 164"/>
                <a:gd name="T11" fmla="*/ 2 h 268"/>
                <a:gd name="T12" fmla="*/ 2 w 164"/>
                <a:gd name="T13" fmla="*/ 2 h 268"/>
                <a:gd name="T14" fmla="*/ 2 w 164"/>
                <a:gd name="T15" fmla="*/ 2 h 268"/>
                <a:gd name="T16" fmla="*/ 0 w 164"/>
                <a:gd name="T17" fmla="*/ 2 h 268"/>
                <a:gd name="T18" fmla="*/ 2 w 164"/>
                <a:gd name="T19" fmla="*/ 2 h 268"/>
                <a:gd name="T20" fmla="*/ 2 w 164"/>
                <a:gd name="T21" fmla="*/ 2 h 268"/>
                <a:gd name="T22" fmla="*/ 2 w 164"/>
                <a:gd name="T23" fmla="*/ 2 h 268"/>
                <a:gd name="T24" fmla="*/ 2 w 164"/>
                <a:gd name="T25" fmla="*/ 2 h 268"/>
                <a:gd name="T26" fmla="*/ 2 w 164"/>
                <a:gd name="T27" fmla="*/ 2 h 268"/>
                <a:gd name="T28" fmla="*/ 2 w 164"/>
                <a:gd name="T29" fmla="*/ 2 h 268"/>
                <a:gd name="T30" fmla="*/ 2 w 164"/>
                <a:gd name="T31" fmla="*/ 2 h 268"/>
                <a:gd name="T32" fmla="*/ 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2" name="Freeform 45"/>
            <p:cNvSpPr>
              <a:spLocks/>
            </p:cNvSpPr>
            <p:nvPr/>
          </p:nvSpPr>
          <p:spPr bwMode="gray">
            <a:xfrm>
              <a:off x="3655" y="3034"/>
              <a:ext cx="49" cy="61"/>
            </a:xfrm>
            <a:custGeom>
              <a:avLst/>
              <a:gdLst>
                <a:gd name="T0" fmla="*/ 1 w 66"/>
                <a:gd name="T1" fmla="*/ 0 h 81"/>
                <a:gd name="T2" fmla="*/ 1 w 66"/>
                <a:gd name="T3" fmla="*/ 2 h 81"/>
                <a:gd name="T4" fmla="*/ 1 w 66"/>
                <a:gd name="T5" fmla="*/ 2 h 81"/>
                <a:gd name="T6" fmla="*/ 1 w 66"/>
                <a:gd name="T7" fmla="*/ 2 h 81"/>
                <a:gd name="T8" fmla="*/ 1 w 66"/>
                <a:gd name="T9" fmla="*/ 2 h 81"/>
                <a:gd name="T10" fmla="*/ 1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3" name="Freeform 46"/>
            <p:cNvSpPr>
              <a:spLocks/>
            </p:cNvSpPr>
            <p:nvPr/>
          </p:nvSpPr>
          <p:spPr bwMode="gray">
            <a:xfrm>
              <a:off x="3988" y="3100"/>
              <a:ext cx="111" cy="183"/>
            </a:xfrm>
            <a:custGeom>
              <a:avLst/>
              <a:gdLst>
                <a:gd name="T0" fmla="*/ 2 w 148"/>
                <a:gd name="T1" fmla="*/ 0 h 244"/>
                <a:gd name="T2" fmla="*/ 2 w 148"/>
                <a:gd name="T3" fmla="*/ 2 h 244"/>
                <a:gd name="T4" fmla="*/ 2 w 148"/>
                <a:gd name="T5" fmla="*/ 2 h 244"/>
                <a:gd name="T6" fmla="*/ 2 w 148"/>
                <a:gd name="T7" fmla="*/ 2 h 244"/>
                <a:gd name="T8" fmla="*/ 2 w 148"/>
                <a:gd name="T9" fmla="*/ 2 h 244"/>
                <a:gd name="T10" fmla="*/ 2 w 148"/>
                <a:gd name="T11" fmla="*/ 2 h 244"/>
                <a:gd name="T12" fmla="*/ 2 w 148"/>
                <a:gd name="T13" fmla="*/ 2 h 244"/>
                <a:gd name="T14" fmla="*/ 2 w 148"/>
                <a:gd name="T15" fmla="*/ 2 h 244"/>
                <a:gd name="T16" fmla="*/ 2 w 148"/>
                <a:gd name="T17" fmla="*/ 2 h 244"/>
                <a:gd name="T18" fmla="*/ 2 w 148"/>
                <a:gd name="T19" fmla="*/ 2 h 244"/>
                <a:gd name="T20" fmla="*/ 2 w 148"/>
                <a:gd name="T21" fmla="*/ 2 h 244"/>
                <a:gd name="T22" fmla="*/ 2 w 148"/>
                <a:gd name="T23" fmla="*/ 2 h 244"/>
                <a:gd name="T24" fmla="*/ 2 w 148"/>
                <a:gd name="T25" fmla="*/ 2 h 244"/>
                <a:gd name="T26" fmla="*/ 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4" name="Freeform 47"/>
            <p:cNvSpPr>
              <a:spLocks/>
            </p:cNvSpPr>
            <p:nvPr/>
          </p:nvSpPr>
          <p:spPr bwMode="gray">
            <a:xfrm>
              <a:off x="3894" y="3043"/>
              <a:ext cx="72" cy="137"/>
            </a:xfrm>
            <a:custGeom>
              <a:avLst/>
              <a:gdLst>
                <a:gd name="T0" fmla="*/ 2 w 96"/>
                <a:gd name="T1" fmla="*/ 1 h 183"/>
                <a:gd name="T2" fmla="*/ 2 w 96"/>
                <a:gd name="T3" fmla="*/ 1 h 183"/>
                <a:gd name="T4" fmla="*/ 2 w 96"/>
                <a:gd name="T5" fmla="*/ 1 h 183"/>
                <a:gd name="T6" fmla="*/ 2 w 96"/>
                <a:gd name="T7" fmla="*/ 1 h 183"/>
                <a:gd name="T8" fmla="*/ 2 w 96"/>
                <a:gd name="T9" fmla="*/ 1 h 183"/>
                <a:gd name="T10" fmla="*/ 2 w 96"/>
                <a:gd name="T11" fmla="*/ 1 h 183"/>
                <a:gd name="T12" fmla="*/ 2 w 96"/>
                <a:gd name="T13" fmla="*/ 1 h 183"/>
                <a:gd name="T14" fmla="*/ 2 w 96"/>
                <a:gd name="T15" fmla="*/ 1 h 183"/>
                <a:gd name="T16" fmla="*/ 2 w 96"/>
                <a:gd name="T17" fmla="*/ 1 h 183"/>
                <a:gd name="T18" fmla="*/ 2 w 96"/>
                <a:gd name="T19" fmla="*/ 1 h 183"/>
                <a:gd name="T20" fmla="*/ 2 w 96"/>
                <a:gd name="T21" fmla="*/ 1 h 183"/>
                <a:gd name="T22" fmla="*/ 2 w 96"/>
                <a:gd name="T23" fmla="*/ 1 h 183"/>
                <a:gd name="T24" fmla="*/ 2 w 96"/>
                <a:gd name="T25" fmla="*/ 1 h 183"/>
                <a:gd name="T26" fmla="*/ 2 w 96"/>
                <a:gd name="T27" fmla="*/ 1 h 183"/>
                <a:gd name="T28" fmla="*/ 2 w 96"/>
                <a:gd name="T29" fmla="*/ 1 h 183"/>
                <a:gd name="T30" fmla="*/ 2 w 96"/>
                <a:gd name="T31" fmla="*/ 1 h 183"/>
                <a:gd name="T32" fmla="*/ 2 w 96"/>
                <a:gd name="T33" fmla="*/ 1 h 183"/>
                <a:gd name="T34" fmla="*/ 2 w 96"/>
                <a:gd name="T35" fmla="*/ 1 h 183"/>
                <a:gd name="T36" fmla="*/ 2 w 96"/>
                <a:gd name="T37" fmla="*/ 1 h 183"/>
                <a:gd name="T38" fmla="*/ 2 w 96"/>
                <a:gd name="T39" fmla="*/ 1 h 183"/>
                <a:gd name="T40" fmla="*/ 2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5" name="Freeform 48"/>
            <p:cNvSpPr>
              <a:spLocks/>
            </p:cNvSpPr>
            <p:nvPr/>
          </p:nvSpPr>
          <p:spPr bwMode="gray">
            <a:xfrm>
              <a:off x="3943" y="3153"/>
              <a:ext cx="40" cy="131"/>
            </a:xfrm>
            <a:custGeom>
              <a:avLst/>
              <a:gdLst>
                <a:gd name="T0" fmla="*/ 1 w 54"/>
                <a:gd name="T1" fmla="*/ 0 h 175"/>
                <a:gd name="T2" fmla="*/ 0 w 54"/>
                <a:gd name="T3" fmla="*/ 1 h 175"/>
                <a:gd name="T4" fmla="*/ 1 w 54"/>
                <a:gd name="T5" fmla="*/ 1 h 175"/>
                <a:gd name="T6" fmla="*/ 1 w 54"/>
                <a:gd name="T7" fmla="*/ 1 h 175"/>
                <a:gd name="T8" fmla="*/ 1 w 54"/>
                <a:gd name="T9" fmla="*/ 1 h 175"/>
                <a:gd name="T10" fmla="*/ 1 w 54"/>
                <a:gd name="T11" fmla="*/ 1 h 175"/>
                <a:gd name="T12" fmla="*/ 1 w 54"/>
                <a:gd name="T13" fmla="*/ 1 h 175"/>
                <a:gd name="T14" fmla="*/ 1 w 54"/>
                <a:gd name="T15" fmla="*/ 1 h 175"/>
                <a:gd name="T16" fmla="*/ 1 w 54"/>
                <a:gd name="T17" fmla="*/ 1 h 175"/>
                <a:gd name="T18" fmla="*/ 1 w 54"/>
                <a:gd name="T19" fmla="*/ 1 h 175"/>
                <a:gd name="T20" fmla="*/ 1 w 54"/>
                <a:gd name="T21" fmla="*/ 1 h 175"/>
                <a:gd name="T22" fmla="*/ 1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6" name="Freeform 49"/>
            <p:cNvSpPr>
              <a:spLocks/>
            </p:cNvSpPr>
            <p:nvPr/>
          </p:nvSpPr>
          <p:spPr bwMode="gray">
            <a:xfrm>
              <a:off x="3988" y="3290"/>
              <a:ext cx="65" cy="54"/>
            </a:xfrm>
            <a:custGeom>
              <a:avLst/>
              <a:gdLst>
                <a:gd name="T0" fmla="*/ 2 w 86"/>
                <a:gd name="T1" fmla="*/ 0 h 73"/>
                <a:gd name="T2" fmla="*/ 2 w 86"/>
                <a:gd name="T3" fmla="*/ 1 h 73"/>
                <a:gd name="T4" fmla="*/ 2 w 86"/>
                <a:gd name="T5" fmla="*/ 1 h 73"/>
                <a:gd name="T6" fmla="*/ 2 w 86"/>
                <a:gd name="T7" fmla="*/ 1 h 73"/>
                <a:gd name="T8" fmla="*/ 2 w 86"/>
                <a:gd name="T9" fmla="*/ 1 h 73"/>
                <a:gd name="T10" fmla="*/ 2 w 86"/>
                <a:gd name="T11" fmla="*/ 1 h 73"/>
                <a:gd name="T12" fmla="*/ 2 w 86"/>
                <a:gd name="T13" fmla="*/ 1 h 73"/>
                <a:gd name="T14" fmla="*/ 2 w 86"/>
                <a:gd name="T15" fmla="*/ 1 h 73"/>
                <a:gd name="T16" fmla="*/ 2 w 86"/>
                <a:gd name="T17" fmla="*/ 1 h 73"/>
                <a:gd name="T18" fmla="*/ 2 w 86"/>
                <a:gd name="T19" fmla="*/ 1 h 73"/>
                <a:gd name="T20" fmla="*/ 2 w 86"/>
                <a:gd name="T21" fmla="*/ 1 h 73"/>
                <a:gd name="T22" fmla="*/ 2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7" name="Freeform 50"/>
            <p:cNvSpPr>
              <a:spLocks/>
            </p:cNvSpPr>
            <p:nvPr/>
          </p:nvSpPr>
          <p:spPr bwMode="gray">
            <a:xfrm>
              <a:off x="4092" y="3195"/>
              <a:ext cx="83" cy="117"/>
            </a:xfrm>
            <a:custGeom>
              <a:avLst/>
              <a:gdLst>
                <a:gd name="T0" fmla="*/ 1 w 111"/>
                <a:gd name="T1" fmla="*/ 0 h 156"/>
                <a:gd name="T2" fmla="*/ 1 w 111"/>
                <a:gd name="T3" fmla="*/ 2 h 156"/>
                <a:gd name="T4" fmla="*/ 1 w 111"/>
                <a:gd name="T5" fmla="*/ 2 h 156"/>
                <a:gd name="T6" fmla="*/ 1 w 111"/>
                <a:gd name="T7" fmla="*/ 2 h 156"/>
                <a:gd name="T8" fmla="*/ 1 w 111"/>
                <a:gd name="T9" fmla="*/ 2 h 156"/>
                <a:gd name="T10" fmla="*/ 1 w 111"/>
                <a:gd name="T11" fmla="*/ 2 h 156"/>
                <a:gd name="T12" fmla="*/ 1 w 111"/>
                <a:gd name="T13" fmla="*/ 2 h 156"/>
                <a:gd name="T14" fmla="*/ 1 w 111"/>
                <a:gd name="T15" fmla="*/ 2 h 156"/>
                <a:gd name="T16" fmla="*/ 1 w 111"/>
                <a:gd name="T17" fmla="*/ 2 h 156"/>
                <a:gd name="T18" fmla="*/ 1 w 111"/>
                <a:gd name="T19" fmla="*/ 2 h 156"/>
                <a:gd name="T20" fmla="*/ 1 w 111"/>
                <a:gd name="T21" fmla="*/ 2 h 156"/>
                <a:gd name="T22" fmla="*/ 1 w 111"/>
                <a:gd name="T23" fmla="*/ 2 h 156"/>
                <a:gd name="T24" fmla="*/ 1 w 111"/>
                <a:gd name="T25" fmla="*/ 2 h 156"/>
                <a:gd name="T26" fmla="*/ 1 w 111"/>
                <a:gd name="T27" fmla="*/ 2 h 156"/>
                <a:gd name="T28" fmla="*/ 1 w 111"/>
                <a:gd name="T29" fmla="*/ 2 h 156"/>
                <a:gd name="T30" fmla="*/ 1 w 111"/>
                <a:gd name="T31" fmla="*/ 2 h 156"/>
                <a:gd name="T32" fmla="*/ 1 w 111"/>
                <a:gd name="T33" fmla="*/ 2 h 156"/>
                <a:gd name="T34" fmla="*/ 1 w 111"/>
                <a:gd name="T35" fmla="*/ 2 h 156"/>
                <a:gd name="T36" fmla="*/ 1 w 111"/>
                <a:gd name="T37" fmla="*/ 2 h 156"/>
                <a:gd name="T38" fmla="*/ 1 w 111"/>
                <a:gd name="T39" fmla="*/ 2 h 156"/>
                <a:gd name="T40" fmla="*/ 1 w 111"/>
                <a:gd name="T41" fmla="*/ 2 h 156"/>
                <a:gd name="T42" fmla="*/ 1 w 111"/>
                <a:gd name="T43" fmla="*/ 2 h 156"/>
                <a:gd name="T44" fmla="*/ 1 w 111"/>
                <a:gd name="T45" fmla="*/ 2 h 156"/>
                <a:gd name="T46" fmla="*/ 1 w 111"/>
                <a:gd name="T47" fmla="*/ 2 h 156"/>
                <a:gd name="T48" fmla="*/ 1 w 111"/>
                <a:gd name="T49" fmla="*/ 2 h 156"/>
                <a:gd name="T50" fmla="*/ 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8" name="Freeform 51"/>
            <p:cNvSpPr>
              <a:spLocks/>
            </p:cNvSpPr>
            <p:nvPr/>
          </p:nvSpPr>
          <p:spPr bwMode="gray">
            <a:xfrm>
              <a:off x="4064" y="2777"/>
              <a:ext cx="22" cy="71"/>
            </a:xfrm>
            <a:custGeom>
              <a:avLst/>
              <a:gdLst>
                <a:gd name="T0" fmla="*/ 1 w 30"/>
                <a:gd name="T1" fmla="*/ 0 h 94"/>
                <a:gd name="T2" fmla="*/ 0 w 30"/>
                <a:gd name="T3" fmla="*/ 2 h 94"/>
                <a:gd name="T4" fmla="*/ 1 w 30"/>
                <a:gd name="T5" fmla="*/ 2 h 94"/>
                <a:gd name="T6" fmla="*/ 1 w 30"/>
                <a:gd name="T7" fmla="*/ 2 h 94"/>
                <a:gd name="T8" fmla="*/ 1 w 30"/>
                <a:gd name="T9" fmla="*/ 2 h 94"/>
                <a:gd name="T10" fmla="*/ 1 w 30"/>
                <a:gd name="T11" fmla="*/ 2 h 94"/>
                <a:gd name="T12" fmla="*/ 1 w 30"/>
                <a:gd name="T13" fmla="*/ 2 h 94"/>
                <a:gd name="T14" fmla="*/ 1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59" name="Freeform 52"/>
            <p:cNvSpPr>
              <a:spLocks/>
            </p:cNvSpPr>
            <p:nvPr/>
          </p:nvSpPr>
          <p:spPr bwMode="gray">
            <a:xfrm>
              <a:off x="4078" y="2896"/>
              <a:ext cx="61" cy="118"/>
            </a:xfrm>
            <a:custGeom>
              <a:avLst/>
              <a:gdLst>
                <a:gd name="T0" fmla="*/ 2 w 81"/>
                <a:gd name="T1" fmla="*/ 1 h 158"/>
                <a:gd name="T2" fmla="*/ 0 w 81"/>
                <a:gd name="T3" fmla="*/ 1 h 158"/>
                <a:gd name="T4" fmla="*/ 2 w 81"/>
                <a:gd name="T5" fmla="*/ 1 h 158"/>
                <a:gd name="T6" fmla="*/ 2 w 81"/>
                <a:gd name="T7" fmla="*/ 1 h 158"/>
                <a:gd name="T8" fmla="*/ 2 w 81"/>
                <a:gd name="T9" fmla="*/ 1 h 158"/>
                <a:gd name="T10" fmla="*/ 2 w 81"/>
                <a:gd name="T11" fmla="*/ 1 h 158"/>
                <a:gd name="T12" fmla="*/ 2 w 81"/>
                <a:gd name="T13" fmla="*/ 1 h 158"/>
                <a:gd name="T14" fmla="*/ 2 w 81"/>
                <a:gd name="T15" fmla="*/ 1 h 158"/>
                <a:gd name="T16" fmla="*/ 2 w 81"/>
                <a:gd name="T17" fmla="*/ 1 h 158"/>
                <a:gd name="T18" fmla="*/ 2 w 81"/>
                <a:gd name="T19" fmla="*/ 1 h 158"/>
                <a:gd name="T20" fmla="*/ 2 w 81"/>
                <a:gd name="T21" fmla="*/ 1 h 158"/>
                <a:gd name="T22" fmla="*/ 2 w 81"/>
                <a:gd name="T23" fmla="*/ 1 h 158"/>
                <a:gd name="T24" fmla="*/ 2 w 81"/>
                <a:gd name="T25" fmla="*/ 1 h 158"/>
                <a:gd name="T26" fmla="*/ 2 w 81"/>
                <a:gd name="T27" fmla="*/ 1 h 158"/>
                <a:gd name="T28" fmla="*/ 2 w 81"/>
                <a:gd name="T29" fmla="*/ 1 h 158"/>
                <a:gd name="T30" fmla="*/ 2 w 81"/>
                <a:gd name="T31" fmla="*/ 1 h 158"/>
                <a:gd name="T32" fmla="*/ 2 w 81"/>
                <a:gd name="T33" fmla="*/ 1 h 158"/>
                <a:gd name="T34" fmla="*/ 2 w 81"/>
                <a:gd name="T35" fmla="*/ 1 h 158"/>
                <a:gd name="T36" fmla="*/ 2 w 81"/>
                <a:gd name="T37" fmla="*/ 1 h 158"/>
                <a:gd name="T38" fmla="*/ 2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0" name="Freeform 53"/>
            <p:cNvSpPr>
              <a:spLocks/>
            </p:cNvSpPr>
            <p:nvPr/>
          </p:nvSpPr>
          <p:spPr bwMode="gray">
            <a:xfrm>
              <a:off x="4121" y="3052"/>
              <a:ext cx="64" cy="79"/>
            </a:xfrm>
            <a:custGeom>
              <a:avLst/>
              <a:gdLst>
                <a:gd name="T0" fmla="*/ 2 w 85"/>
                <a:gd name="T1" fmla="*/ 0 h 105"/>
                <a:gd name="T2" fmla="*/ 2 w 85"/>
                <a:gd name="T3" fmla="*/ 2 h 105"/>
                <a:gd name="T4" fmla="*/ 2 w 85"/>
                <a:gd name="T5" fmla="*/ 2 h 105"/>
                <a:gd name="T6" fmla="*/ 2 w 85"/>
                <a:gd name="T7" fmla="*/ 2 h 105"/>
                <a:gd name="T8" fmla="*/ 2 w 85"/>
                <a:gd name="T9" fmla="*/ 2 h 105"/>
                <a:gd name="T10" fmla="*/ 2 w 85"/>
                <a:gd name="T11" fmla="*/ 2 h 105"/>
                <a:gd name="T12" fmla="*/ 2 w 85"/>
                <a:gd name="T13" fmla="*/ 2 h 105"/>
                <a:gd name="T14" fmla="*/ 2 w 85"/>
                <a:gd name="T15" fmla="*/ 2 h 105"/>
                <a:gd name="T16" fmla="*/ 2 w 85"/>
                <a:gd name="T17" fmla="*/ 2 h 105"/>
                <a:gd name="T18" fmla="*/ 2 w 85"/>
                <a:gd name="T19" fmla="*/ 2 h 105"/>
                <a:gd name="T20" fmla="*/ 2 w 85"/>
                <a:gd name="T21" fmla="*/ 2 h 105"/>
                <a:gd name="T22" fmla="*/ 2 w 85"/>
                <a:gd name="T23" fmla="*/ 2 h 105"/>
                <a:gd name="T24" fmla="*/ 2 w 85"/>
                <a:gd name="T25" fmla="*/ 2 h 105"/>
                <a:gd name="T26" fmla="*/ 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1" name="Freeform 54"/>
            <p:cNvSpPr>
              <a:spLocks/>
            </p:cNvSpPr>
            <p:nvPr/>
          </p:nvSpPr>
          <p:spPr bwMode="gray">
            <a:xfrm>
              <a:off x="4197" y="3193"/>
              <a:ext cx="29" cy="49"/>
            </a:xfrm>
            <a:custGeom>
              <a:avLst/>
              <a:gdLst>
                <a:gd name="T0" fmla="*/ 2 w 38"/>
                <a:gd name="T1" fmla="*/ 1 h 66"/>
                <a:gd name="T2" fmla="*/ 2 w 38"/>
                <a:gd name="T3" fmla="*/ 1 h 66"/>
                <a:gd name="T4" fmla="*/ 2 w 38"/>
                <a:gd name="T5" fmla="*/ 1 h 66"/>
                <a:gd name="T6" fmla="*/ 2 w 38"/>
                <a:gd name="T7" fmla="*/ 1 h 66"/>
                <a:gd name="T8" fmla="*/ 2 w 38"/>
                <a:gd name="T9" fmla="*/ 1 h 66"/>
                <a:gd name="T10" fmla="*/ 2 w 38"/>
                <a:gd name="T11" fmla="*/ 1 h 66"/>
                <a:gd name="T12" fmla="*/ 2 w 38"/>
                <a:gd name="T13" fmla="*/ 1 h 66"/>
                <a:gd name="T14" fmla="*/ 2 w 38"/>
                <a:gd name="T15" fmla="*/ 1 h 66"/>
                <a:gd name="T16" fmla="*/ 2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2" name="Freeform 55"/>
            <p:cNvSpPr>
              <a:spLocks/>
            </p:cNvSpPr>
            <p:nvPr/>
          </p:nvSpPr>
          <p:spPr bwMode="gray">
            <a:xfrm>
              <a:off x="4181" y="3275"/>
              <a:ext cx="18" cy="17"/>
            </a:xfrm>
            <a:custGeom>
              <a:avLst/>
              <a:gdLst>
                <a:gd name="T0" fmla="*/ 0 w 24"/>
                <a:gd name="T1" fmla="*/ 0 h 23"/>
                <a:gd name="T2" fmla="*/ 2 w 24"/>
                <a:gd name="T3" fmla="*/ 1 h 23"/>
                <a:gd name="T4" fmla="*/ 2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3" name="Freeform 56"/>
            <p:cNvSpPr>
              <a:spLocks/>
            </p:cNvSpPr>
            <p:nvPr/>
          </p:nvSpPr>
          <p:spPr bwMode="gray">
            <a:xfrm>
              <a:off x="4208" y="3265"/>
              <a:ext cx="45" cy="37"/>
            </a:xfrm>
            <a:custGeom>
              <a:avLst/>
              <a:gdLst>
                <a:gd name="T0" fmla="*/ 2 w 60"/>
                <a:gd name="T1" fmla="*/ 0 h 49"/>
                <a:gd name="T2" fmla="*/ 0 w 60"/>
                <a:gd name="T3" fmla="*/ 2 h 49"/>
                <a:gd name="T4" fmla="*/ 2 w 60"/>
                <a:gd name="T5" fmla="*/ 2 h 49"/>
                <a:gd name="T6" fmla="*/ 2 w 60"/>
                <a:gd name="T7" fmla="*/ 2 h 49"/>
                <a:gd name="T8" fmla="*/ 2 w 60"/>
                <a:gd name="T9" fmla="*/ 2 h 49"/>
                <a:gd name="T10" fmla="*/ 2 w 60"/>
                <a:gd name="T11" fmla="*/ 2 h 49"/>
                <a:gd name="T12" fmla="*/ 2 w 60"/>
                <a:gd name="T13" fmla="*/ 2 h 49"/>
                <a:gd name="T14" fmla="*/ 2 w 60"/>
                <a:gd name="T15" fmla="*/ 2 h 49"/>
                <a:gd name="T16" fmla="*/ 2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4" name="Freeform 57"/>
            <p:cNvSpPr>
              <a:spLocks/>
            </p:cNvSpPr>
            <p:nvPr/>
          </p:nvSpPr>
          <p:spPr bwMode="gray">
            <a:xfrm>
              <a:off x="4277" y="3335"/>
              <a:ext cx="24" cy="33"/>
            </a:xfrm>
            <a:custGeom>
              <a:avLst/>
              <a:gdLst>
                <a:gd name="T0" fmla="*/ 2 w 32"/>
                <a:gd name="T1" fmla="*/ 0 h 44"/>
                <a:gd name="T2" fmla="*/ 2 w 32"/>
                <a:gd name="T3" fmla="*/ 2 h 44"/>
                <a:gd name="T4" fmla="*/ 2 w 32"/>
                <a:gd name="T5" fmla="*/ 2 h 44"/>
                <a:gd name="T6" fmla="*/ 2 w 32"/>
                <a:gd name="T7" fmla="*/ 2 h 44"/>
                <a:gd name="T8" fmla="*/ 2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5" name="Freeform 58"/>
            <p:cNvSpPr>
              <a:spLocks/>
            </p:cNvSpPr>
            <p:nvPr/>
          </p:nvSpPr>
          <p:spPr bwMode="gray">
            <a:xfrm>
              <a:off x="4544" y="3293"/>
              <a:ext cx="46" cy="47"/>
            </a:xfrm>
            <a:custGeom>
              <a:avLst/>
              <a:gdLst>
                <a:gd name="T0" fmla="*/ 2 w 61"/>
                <a:gd name="T1" fmla="*/ 0 h 63"/>
                <a:gd name="T2" fmla="*/ 0 w 61"/>
                <a:gd name="T3" fmla="*/ 1 h 63"/>
                <a:gd name="T4" fmla="*/ 2 w 61"/>
                <a:gd name="T5" fmla="*/ 1 h 63"/>
                <a:gd name="T6" fmla="*/ 2 w 61"/>
                <a:gd name="T7" fmla="*/ 1 h 63"/>
                <a:gd name="T8" fmla="*/ 2 w 61"/>
                <a:gd name="T9" fmla="*/ 1 h 63"/>
                <a:gd name="T10" fmla="*/ 2 w 61"/>
                <a:gd name="T11" fmla="*/ 1 h 63"/>
                <a:gd name="T12" fmla="*/ 2 w 61"/>
                <a:gd name="T13" fmla="*/ 1 h 63"/>
                <a:gd name="T14" fmla="*/ 2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6" name="Freeform 59"/>
            <p:cNvSpPr>
              <a:spLocks/>
            </p:cNvSpPr>
            <p:nvPr/>
          </p:nvSpPr>
          <p:spPr bwMode="gray">
            <a:xfrm>
              <a:off x="4147" y="3352"/>
              <a:ext cx="46" cy="50"/>
            </a:xfrm>
            <a:custGeom>
              <a:avLst/>
              <a:gdLst>
                <a:gd name="T0" fmla="*/ 2 w 61"/>
                <a:gd name="T1" fmla="*/ 1 h 67"/>
                <a:gd name="T2" fmla="*/ 2 w 61"/>
                <a:gd name="T3" fmla="*/ 1 h 67"/>
                <a:gd name="T4" fmla="*/ 2 w 61"/>
                <a:gd name="T5" fmla="*/ 1 h 67"/>
                <a:gd name="T6" fmla="*/ 2 w 61"/>
                <a:gd name="T7" fmla="*/ 1 h 67"/>
                <a:gd name="T8" fmla="*/ 2 w 61"/>
                <a:gd name="T9" fmla="*/ 1 h 67"/>
                <a:gd name="T10" fmla="*/ 2 w 61"/>
                <a:gd name="T11" fmla="*/ 1 h 67"/>
                <a:gd name="T12" fmla="*/ 2 w 61"/>
                <a:gd name="T13" fmla="*/ 1 h 67"/>
                <a:gd name="T14" fmla="*/ 2 w 61"/>
                <a:gd name="T15" fmla="*/ 1 h 67"/>
                <a:gd name="T16" fmla="*/ 2 w 61"/>
                <a:gd name="T17" fmla="*/ 1 h 67"/>
                <a:gd name="T18" fmla="*/ 2 w 61"/>
                <a:gd name="T19" fmla="*/ 1 h 67"/>
                <a:gd name="T20" fmla="*/ 2 w 61"/>
                <a:gd name="T21" fmla="*/ 1 h 67"/>
                <a:gd name="T22" fmla="*/ 2 w 61"/>
                <a:gd name="T23" fmla="*/ 1 h 67"/>
                <a:gd name="T24" fmla="*/ 2 w 61"/>
                <a:gd name="T25" fmla="*/ 1 h 67"/>
                <a:gd name="T26" fmla="*/ 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7" name="Freeform 60"/>
            <p:cNvSpPr>
              <a:spLocks/>
            </p:cNvSpPr>
            <p:nvPr/>
          </p:nvSpPr>
          <p:spPr bwMode="gray">
            <a:xfrm>
              <a:off x="4098" y="3371"/>
              <a:ext cx="32" cy="27"/>
            </a:xfrm>
            <a:custGeom>
              <a:avLst/>
              <a:gdLst>
                <a:gd name="T0" fmla="*/ 1 w 43"/>
                <a:gd name="T1" fmla="*/ 2 h 36"/>
                <a:gd name="T2" fmla="*/ 1 w 43"/>
                <a:gd name="T3" fmla="*/ 2 h 36"/>
                <a:gd name="T4" fmla="*/ 1 w 43"/>
                <a:gd name="T5" fmla="*/ 2 h 36"/>
                <a:gd name="T6" fmla="*/ 1 w 43"/>
                <a:gd name="T7" fmla="*/ 2 h 36"/>
                <a:gd name="T8" fmla="*/ 1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8" name="Freeform 61"/>
            <p:cNvSpPr>
              <a:spLocks/>
            </p:cNvSpPr>
            <p:nvPr/>
          </p:nvSpPr>
          <p:spPr bwMode="gray">
            <a:xfrm>
              <a:off x="4077" y="3342"/>
              <a:ext cx="24" cy="31"/>
            </a:xfrm>
            <a:custGeom>
              <a:avLst/>
              <a:gdLst>
                <a:gd name="T0" fmla="*/ 2 w 32"/>
                <a:gd name="T1" fmla="*/ 0 h 41"/>
                <a:gd name="T2" fmla="*/ 0 w 32"/>
                <a:gd name="T3" fmla="*/ 2 h 41"/>
                <a:gd name="T4" fmla="*/ 2 w 32"/>
                <a:gd name="T5" fmla="*/ 2 h 41"/>
                <a:gd name="T6" fmla="*/ 2 w 32"/>
                <a:gd name="T7" fmla="*/ 2 h 41"/>
                <a:gd name="T8" fmla="*/ 2 w 32"/>
                <a:gd name="T9" fmla="*/ 2 h 41"/>
                <a:gd name="T10" fmla="*/ 2 w 32"/>
                <a:gd name="T11" fmla="*/ 2 h 41"/>
                <a:gd name="T12" fmla="*/ 2 w 32"/>
                <a:gd name="T13" fmla="*/ 2 h 41"/>
                <a:gd name="T14" fmla="*/ 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69" name="Freeform 62"/>
            <p:cNvSpPr>
              <a:spLocks/>
            </p:cNvSpPr>
            <p:nvPr/>
          </p:nvSpPr>
          <p:spPr bwMode="gray">
            <a:xfrm>
              <a:off x="4111" y="3353"/>
              <a:ext cx="34" cy="24"/>
            </a:xfrm>
            <a:custGeom>
              <a:avLst/>
              <a:gdLst>
                <a:gd name="T0" fmla="*/ 2 w 45"/>
                <a:gd name="T1" fmla="*/ 0 h 32"/>
                <a:gd name="T2" fmla="*/ 0 w 45"/>
                <a:gd name="T3" fmla="*/ 2 h 32"/>
                <a:gd name="T4" fmla="*/ 2 w 45"/>
                <a:gd name="T5" fmla="*/ 2 h 32"/>
                <a:gd name="T6" fmla="*/ 2 w 45"/>
                <a:gd name="T7" fmla="*/ 2 h 32"/>
                <a:gd name="T8" fmla="*/ 2 w 45"/>
                <a:gd name="T9" fmla="*/ 2 h 32"/>
                <a:gd name="T10" fmla="*/ 2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0" name="Freeform 63"/>
            <p:cNvSpPr>
              <a:spLocks/>
            </p:cNvSpPr>
            <p:nvPr/>
          </p:nvSpPr>
          <p:spPr bwMode="gray">
            <a:xfrm>
              <a:off x="4062" y="3021"/>
              <a:ext cx="27" cy="55"/>
            </a:xfrm>
            <a:custGeom>
              <a:avLst/>
              <a:gdLst>
                <a:gd name="T0" fmla="*/ 2 w 35"/>
                <a:gd name="T1" fmla="*/ 0 h 74"/>
                <a:gd name="T2" fmla="*/ 2 w 35"/>
                <a:gd name="T3" fmla="*/ 1 h 74"/>
                <a:gd name="T4" fmla="*/ 2 w 35"/>
                <a:gd name="T5" fmla="*/ 1 h 74"/>
                <a:gd name="T6" fmla="*/ 0 w 35"/>
                <a:gd name="T7" fmla="*/ 1 h 74"/>
                <a:gd name="T8" fmla="*/ 2 w 35"/>
                <a:gd name="T9" fmla="*/ 1 h 74"/>
                <a:gd name="T10" fmla="*/ 2 w 35"/>
                <a:gd name="T11" fmla="*/ 1 h 74"/>
                <a:gd name="T12" fmla="*/ 2 w 35"/>
                <a:gd name="T13" fmla="*/ 1 h 74"/>
                <a:gd name="T14" fmla="*/ 2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1" name="Freeform 64"/>
            <p:cNvSpPr>
              <a:spLocks/>
            </p:cNvSpPr>
            <p:nvPr/>
          </p:nvSpPr>
          <p:spPr bwMode="gray">
            <a:xfrm>
              <a:off x="4113" y="3012"/>
              <a:ext cx="19" cy="55"/>
            </a:xfrm>
            <a:custGeom>
              <a:avLst/>
              <a:gdLst>
                <a:gd name="T0" fmla="*/ 2 w 25"/>
                <a:gd name="T1" fmla="*/ 2 h 73"/>
                <a:gd name="T2" fmla="*/ 2 w 25"/>
                <a:gd name="T3" fmla="*/ 2 h 73"/>
                <a:gd name="T4" fmla="*/ 0 w 25"/>
                <a:gd name="T5" fmla="*/ 2 h 73"/>
                <a:gd name="T6" fmla="*/ 2 w 25"/>
                <a:gd name="T7" fmla="*/ 2 h 73"/>
                <a:gd name="T8" fmla="*/ 2 w 25"/>
                <a:gd name="T9" fmla="*/ 2 h 73"/>
                <a:gd name="T10" fmla="*/ 2 w 25"/>
                <a:gd name="T11" fmla="*/ 2 h 73"/>
                <a:gd name="T12" fmla="*/ 2 w 25"/>
                <a:gd name="T13" fmla="*/ 2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2" name="Freeform 65"/>
            <p:cNvSpPr>
              <a:spLocks/>
            </p:cNvSpPr>
            <p:nvPr/>
          </p:nvSpPr>
          <p:spPr bwMode="gray">
            <a:xfrm>
              <a:off x="4135" y="2995"/>
              <a:ext cx="10" cy="25"/>
            </a:xfrm>
            <a:custGeom>
              <a:avLst/>
              <a:gdLst>
                <a:gd name="T0" fmla="*/ 1 w 14"/>
                <a:gd name="T1" fmla="*/ 0 h 33"/>
                <a:gd name="T2" fmla="*/ 1 w 14"/>
                <a:gd name="T3" fmla="*/ 2 h 33"/>
                <a:gd name="T4" fmla="*/ 1 w 14"/>
                <a:gd name="T5" fmla="*/ 2 h 33"/>
                <a:gd name="T6" fmla="*/ 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3" name="Freeform 66"/>
            <p:cNvSpPr>
              <a:spLocks/>
            </p:cNvSpPr>
            <p:nvPr/>
          </p:nvSpPr>
          <p:spPr bwMode="gray">
            <a:xfrm>
              <a:off x="4145" y="3007"/>
              <a:ext cx="21" cy="48"/>
            </a:xfrm>
            <a:custGeom>
              <a:avLst/>
              <a:gdLst>
                <a:gd name="T0" fmla="*/ 2 w 28"/>
                <a:gd name="T1" fmla="*/ 0 h 64"/>
                <a:gd name="T2" fmla="*/ 2 w 28"/>
                <a:gd name="T3" fmla="*/ 2 h 64"/>
                <a:gd name="T4" fmla="*/ 2 w 28"/>
                <a:gd name="T5" fmla="*/ 2 h 64"/>
                <a:gd name="T6" fmla="*/ 2 w 28"/>
                <a:gd name="T7" fmla="*/ 2 h 64"/>
                <a:gd name="T8" fmla="*/ 0 w 28"/>
                <a:gd name="T9" fmla="*/ 2 h 64"/>
                <a:gd name="T10" fmla="*/ 2 w 28"/>
                <a:gd name="T11" fmla="*/ 2 h 64"/>
                <a:gd name="T12" fmla="*/ 2 w 28"/>
                <a:gd name="T13" fmla="*/ 2 h 64"/>
                <a:gd name="T14" fmla="*/ 2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4" name="Freeform 67"/>
            <p:cNvSpPr>
              <a:spLocks/>
            </p:cNvSpPr>
            <p:nvPr/>
          </p:nvSpPr>
          <p:spPr bwMode="gray">
            <a:xfrm>
              <a:off x="3876" y="3076"/>
              <a:ext cx="12" cy="27"/>
            </a:xfrm>
            <a:custGeom>
              <a:avLst/>
              <a:gdLst>
                <a:gd name="T0" fmla="*/ 2 w 16"/>
                <a:gd name="T1" fmla="*/ 2 h 36"/>
                <a:gd name="T2" fmla="*/ 0 w 16"/>
                <a:gd name="T3" fmla="*/ 2 h 36"/>
                <a:gd name="T4" fmla="*/ 2 w 16"/>
                <a:gd name="T5" fmla="*/ 2 h 36"/>
                <a:gd name="T6" fmla="*/ 2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5" name="Freeform 68"/>
            <p:cNvSpPr>
              <a:spLocks/>
            </p:cNvSpPr>
            <p:nvPr/>
          </p:nvSpPr>
          <p:spPr bwMode="gray">
            <a:xfrm>
              <a:off x="3866" y="3053"/>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6" name="Freeform 69"/>
            <p:cNvSpPr>
              <a:spLocks/>
            </p:cNvSpPr>
            <p:nvPr/>
          </p:nvSpPr>
          <p:spPr bwMode="gray">
            <a:xfrm>
              <a:off x="3862" y="3035"/>
              <a:ext cx="12" cy="14"/>
            </a:xfrm>
            <a:custGeom>
              <a:avLst/>
              <a:gdLst>
                <a:gd name="T0" fmla="*/ 2 w 16"/>
                <a:gd name="T1" fmla="*/ 1 h 19"/>
                <a:gd name="T2" fmla="*/ 0 w 16"/>
                <a:gd name="T3" fmla="*/ 1 h 19"/>
                <a:gd name="T4" fmla="*/ 2 w 16"/>
                <a:gd name="T5" fmla="*/ 1 h 19"/>
                <a:gd name="T6" fmla="*/ 2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7" name="Freeform 70"/>
            <p:cNvSpPr>
              <a:spLocks/>
            </p:cNvSpPr>
            <p:nvPr/>
          </p:nvSpPr>
          <p:spPr bwMode="gray">
            <a:xfrm>
              <a:off x="3850" y="2995"/>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8" name="Freeform 71"/>
            <p:cNvSpPr>
              <a:spLocks/>
            </p:cNvSpPr>
            <p:nvPr/>
          </p:nvSpPr>
          <p:spPr bwMode="gray">
            <a:xfrm>
              <a:off x="3852" y="3020"/>
              <a:ext cx="16" cy="13"/>
            </a:xfrm>
            <a:custGeom>
              <a:avLst/>
              <a:gdLst>
                <a:gd name="T0" fmla="*/ 1 w 22"/>
                <a:gd name="T1" fmla="*/ 0 h 18"/>
                <a:gd name="T2" fmla="*/ 1 w 22"/>
                <a:gd name="T3" fmla="*/ 1 h 18"/>
                <a:gd name="T4" fmla="*/ 1 w 22"/>
                <a:gd name="T5" fmla="*/ 1 h 18"/>
                <a:gd name="T6" fmla="*/ 1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79" name="Freeform 72"/>
            <p:cNvSpPr>
              <a:spLocks/>
            </p:cNvSpPr>
            <p:nvPr/>
          </p:nvSpPr>
          <p:spPr bwMode="gray">
            <a:xfrm>
              <a:off x="4688" y="3643"/>
              <a:ext cx="45" cy="60"/>
            </a:xfrm>
            <a:custGeom>
              <a:avLst/>
              <a:gdLst>
                <a:gd name="T0" fmla="*/ 2 w 60"/>
                <a:gd name="T1" fmla="*/ 1 h 81"/>
                <a:gd name="T2" fmla="*/ 2 w 60"/>
                <a:gd name="T3" fmla="*/ 1 h 81"/>
                <a:gd name="T4" fmla="*/ 2 w 60"/>
                <a:gd name="T5" fmla="*/ 1 h 81"/>
                <a:gd name="T6" fmla="*/ 2 w 60"/>
                <a:gd name="T7" fmla="*/ 1 h 81"/>
                <a:gd name="T8" fmla="*/ 2 w 60"/>
                <a:gd name="T9" fmla="*/ 1 h 81"/>
                <a:gd name="T10" fmla="*/ 2 w 60"/>
                <a:gd name="T11" fmla="*/ 1 h 81"/>
                <a:gd name="T12" fmla="*/ 2 w 60"/>
                <a:gd name="T13" fmla="*/ 1 h 81"/>
                <a:gd name="T14" fmla="*/ 2 w 60"/>
                <a:gd name="T15" fmla="*/ 1 h 81"/>
                <a:gd name="T16" fmla="*/ 2 w 60"/>
                <a:gd name="T17" fmla="*/ 1 h 81"/>
                <a:gd name="T18" fmla="*/ 2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0" name="Freeform 73"/>
            <p:cNvSpPr>
              <a:spLocks/>
            </p:cNvSpPr>
            <p:nvPr/>
          </p:nvSpPr>
          <p:spPr bwMode="gray">
            <a:xfrm>
              <a:off x="4919" y="3594"/>
              <a:ext cx="53" cy="46"/>
            </a:xfrm>
            <a:custGeom>
              <a:avLst/>
              <a:gdLst>
                <a:gd name="T0" fmla="*/ 1 w 71"/>
                <a:gd name="T1" fmla="*/ 2 h 61"/>
                <a:gd name="T2" fmla="*/ 1 w 71"/>
                <a:gd name="T3" fmla="*/ 2 h 61"/>
                <a:gd name="T4" fmla="*/ 1 w 71"/>
                <a:gd name="T5" fmla="*/ 2 h 61"/>
                <a:gd name="T6" fmla="*/ 1 w 71"/>
                <a:gd name="T7" fmla="*/ 2 h 61"/>
                <a:gd name="T8" fmla="*/ 1 w 71"/>
                <a:gd name="T9" fmla="*/ 2 h 61"/>
                <a:gd name="T10" fmla="*/ 1 w 71"/>
                <a:gd name="T11" fmla="*/ 2 h 61"/>
                <a:gd name="T12" fmla="*/ 1 w 71"/>
                <a:gd name="T13" fmla="*/ 0 h 61"/>
                <a:gd name="T14" fmla="*/ 1 w 71"/>
                <a:gd name="T15" fmla="*/ 2 h 61"/>
                <a:gd name="T16" fmla="*/ 1 w 71"/>
                <a:gd name="T17" fmla="*/ 2 h 61"/>
                <a:gd name="T18" fmla="*/ 1 w 71"/>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1" name="Freeform 74"/>
            <p:cNvSpPr>
              <a:spLocks/>
            </p:cNvSpPr>
            <p:nvPr/>
          </p:nvSpPr>
          <p:spPr bwMode="gray">
            <a:xfrm>
              <a:off x="4759" y="3569"/>
              <a:ext cx="17" cy="23"/>
            </a:xfrm>
            <a:custGeom>
              <a:avLst/>
              <a:gdLst>
                <a:gd name="T0" fmla="*/ 1 w 23"/>
                <a:gd name="T1" fmla="*/ 0 h 30"/>
                <a:gd name="T2" fmla="*/ 0 w 23"/>
                <a:gd name="T3" fmla="*/ 2 h 30"/>
                <a:gd name="T4" fmla="*/ 1 w 23"/>
                <a:gd name="T5" fmla="*/ 2 h 30"/>
                <a:gd name="T6" fmla="*/ 1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2" name="Freeform 75"/>
            <p:cNvSpPr>
              <a:spLocks/>
            </p:cNvSpPr>
            <p:nvPr/>
          </p:nvSpPr>
          <p:spPr bwMode="gray">
            <a:xfrm>
              <a:off x="4751" y="3547"/>
              <a:ext cx="20" cy="17"/>
            </a:xfrm>
            <a:custGeom>
              <a:avLst/>
              <a:gdLst>
                <a:gd name="T0" fmla="*/ 2 w 26"/>
                <a:gd name="T1" fmla="*/ 0 h 23"/>
                <a:gd name="T2" fmla="*/ 0 w 26"/>
                <a:gd name="T3" fmla="*/ 1 h 23"/>
                <a:gd name="T4" fmla="*/ 2 w 26"/>
                <a:gd name="T5" fmla="*/ 1 h 23"/>
                <a:gd name="T6" fmla="*/ 2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3" name="Freeform 76"/>
            <p:cNvSpPr>
              <a:spLocks/>
            </p:cNvSpPr>
            <p:nvPr/>
          </p:nvSpPr>
          <p:spPr bwMode="gray">
            <a:xfrm>
              <a:off x="4598" y="3353"/>
              <a:ext cx="24" cy="33"/>
            </a:xfrm>
            <a:custGeom>
              <a:avLst/>
              <a:gdLst>
                <a:gd name="T0" fmla="*/ 2 w 32"/>
                <a:gd name="T1" fmla="*/ 0 h 44"/>
                <a:gd name="T2" fmla="*/ 2 w 32"/>
                <a:gd name="T3" fmla="*/ 2 h 44"/>
                <a:gd name="T4" fmla="*/ 2 w 32"/>
                <a:gd name="T5" fmla="*/ 2 h 44"/>
                <a:gd name="T6" fmla="*/ 2 w 32"/>
                <a:gd name="T7" fmla="*/ 2 h 44"/>
                <a:gd name="T8" fmla="*/ 2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4" name="Freeform 77"/>
            <p:cNvSpPr>
              <a:spLocks/>
            </p:cNvSpPr>
            <p:nvPr/>
          </p:nvSpPr>
          <p:spPr bwMode="gray">
            <a:xfrm>
              <a:off x="4632" y="3396"/>
              <a:ext cx="26" cy="33"/>
            </a:xfrm>
            <a:custGeom>
              <a:avLst/>
              <a:gdLst>
                <a:gd name="T0" fmla="*/ 2 w 34"/>
                <a:gd name="T1" fmla="*/ 0 h 44"/>
                <a:gd name="T2" fmla="*/ 2 w 34"/>
                <a:gd name="T3" fmla="*/ 2 h 44"/>
                <a:gd name="T4" fmla="*/ 2 w 34"/>
                <a:gd name="T5" fmla="*/ 2 h 44"/>
                <a:gd name="T6" fmla="*/ 2 w 34"/>
                <a:gd name="T7" fmla="*/ 2 h 44"/>
                <a:gd name="T8" fmla="*/ 2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5" name="Freeform 78"/>
            <p:cNvSpPr>
              <a:spLocks/>
            </p:cNvSpPr>
            <p:nvPr/>
          </p:nvSpPr>
          <p:spPr bwMode="gray">
            <a:xfrm>
              <a:off x="4659" y="3459"/>
              <a:ext cx="28" cy="28"/>
            </a:xfrm>
            <a:custGeom>
              <a:avLst/>
              <a:gdLst>
                <a:gd name="T0" fmla="*/ 1 w 38"/>
                <a:gd name="T1" fmla="*/ 2 h 37"/>
                <a:gd name="T2" fmla="*/ 1 w 38"/>
                <a:gd name="T3" fmla="*/ 2 h 37"/>
                <a:gd name="T4" fmla="*/ 1 w 38"/>
                <a:gd name="T5" fmla="*/ 2 h 37"/>
                <a:gd name="T6" fmla="*/ 1 w 38"/>
                <a:gd name="T7" fmla="*/ 2 h 37"/>
                <a:gd name="T8" fmla="*/ 1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6" name="Freeform 79"/>
            <p:cNvSpPr>
              <a:spLocks/>
            </p:cNvSpPr>
            <p:nvPr/>
          </p:nvSpPr>
          <p:spPr bwMode="gray">
            <a:xfrm>
              <a:off x="4693" y="3449"/>
              <a:ext cx="28" cy="26"/>
            </a:xfrm>
            <a:custGeom>
              <a:avLst/>
              <a:gdLst>
                <a:gd name="T0" fmla="*/ 1 w 38"/>
                <a:gd name="T1" fmla="*/ 2 h 34"/>
                <a:gd name="T2" fmla="*/ 1 w 38"/>
                <a:gd name="T3" fmla="*/ 2 h 34"/>
                <a:gd name="T4" fmla="*/ 1 w 38"/>
                <a:gd name="T5" fmla="*/ 2 h 34"/>
                <a:gd name="T6" fmla="*/ 1 w 38"/>
                <a:gd name="T7" fmla="*/ 2 h 34"/>
                <a:gd name="T8" fmla="*/ 1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7" name="Freeform 80"/>
            <p:cNvSpPr>
              <a:spLocks/>
            </p:cNvSpPr>
            <p:nvPr/>
          </p:nvSpPr>
          <p:spPr bwMode="gray">
            <a:xfrm>
              <a:off x="4683" y="3413"/>
              <a:ext cx="26" cy="20"/>
            </a:xfrm>
            <a:custGeom>
              <a:avLst/>
              <a:gdLst>
                <a:gd name="T0" fmla="*/ 1 w 35"/>
                <a:gd name="T1" fmla="*/ 1 h 27"/>
                <a:gd name="T2" fmla="*/ 1 w 35"/>
                <a:gd name="T3" fmla="*/ 1 h 27"/>
                <a:gd name="T4" fmla="*/ 1 w 35"/>
                <a:gd name="T5" fmla="*/ 1 h 27"/>
                <a:gd name="T6" fmla="*/ 1 w 35"/>
                <a:gd name="T7" fmla="*/ 1 h 27"/>
                <a:gd name="T8" fmla="*/ 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8" name="Freeform 81"/>
            <p:cNvSpPr>
              <a:spLocks/>
            </p:cNvSpPr>
            <p:nvPr/>
          </p:nvSpPr>
          <p:spPr bwMode="gray">
            <a:xfrm>
              <a:off x="4657" y="3388"/>
              <a:ext cx="26" cy="35"/>
            </a:xfrm>
            <a:custGeom>
              <a:avLst/>
              <a:gdLst>
                <a:gd name="T0" fmla="*/ 1 w 35"/>
                <a:gd name="T1" fmla="*/ 1 h 47"/>
                <a:gd name="T2" fmla="*/ 1 w 35"/>
                <a:gd name="T3" fmla="*/ 1 h 47"/>
                <a:gd name="T4" fmla="*/ 1 w 35"/>
                <a:gd name="T5" fmla="*/ 1 h 47"/>
                <a:gd name="T6" fmla="*/ 1 w 35"/>
                <a:gd name="T7" fmla="*/ 1 h 47"/>
                <a:gd name="T8" fmla="*/ 1 w 35"/>
                <a:gd name="T9" fmla="*/ 1 h 47"/>
                <a:gd name="T10" fmla="*/ 1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89" name="Freeform 82"/>
            <p:cNvSpPr>
              <a:spLocks/>
            </p:cNvSpPr>
            <p:nvPr/>
          </p:nvSpPr>
          <p:spPr bwMode="gray">
            <a:xfrm>
              <a:off x="4625" y="3372"/>
              <a:ext cx="24" cy="26"/>
            </a:xfrm>
            <a:custGeom>
              <a:avLst/>
              <a:gdLst>
                <a:gd name="T0" fmla="*/ 2 w 32"/>
                <a:gd name="T1" fmla="*/ 1 h 35"/>
                <a:gd name="T2" fmla="*/ 2 w 32"/>
                <a:gd name="T3" fmla="*/ 1 h 35"/>
                <a:gd name="T4" fmla="*/ 2 w 32"/>
                <a:gd name="T5" fmla="*/ 1 h 35"/>
                <a:gd name="T6" fmla="*/ 2 w 32"/>
                <a:gd name="T7" fmla="*/ 1 h 35"/>
                <a:gd name="T8" fmla="*/ 2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0" name="Freeform 83"/>
            <p:cNvSpPr>
              <a:spLocks/>
            </p:cNvSpPr>
            <p:nvPr/>
          </p:nvSpPr>
          <p:spPr bwMode="gray">
            <a:xfrm>
              <a:off x="4665" y="3425"/>
              <a:ext cx="24" cy="26"/>
            </a:xfrm>
            <a:custGeom>
              <a:avLst/>
              <a:gdLst>
                <a:gd name="T0" fmla="*/ 2 w 32"/>
                <a:gd name="T1" fmla="*/ 1 h 35"/>
                <a:gd name="T2" fmla="*/ 2 w 32"/>
                <a:gd name="T3" fmla="*/ 1 h 35"/>
                <a:gd name="T4" fmla="*/ 2 w 32"/>
                <a:gd name="T5" fmla="*/ 1 h 35"/>
                <a:gd name="T6" fmla="*/ 2 w 32"/>
                <a:gd name="T7" fmla="*/ 1 h 35"/>
                <a:gd name="T8" fmla="*/ 2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1" name="Freeform 84"/>
            <p:cNvSpPr>
              <a:spLocks/>
            </p:cNvSpPr>
            <p:nvPr/>
          </p:nvSpPr>
          <p:spPr bwMode="gray">
            <a:xfrm>
              <a:off x="3055" y="2051"/>
              <a:ext cx="141" cy="108"/>
            </a:xfrm>
            <a:custGeom>
              <a:avLst/>
              <a:gdLst>
                <a:gd name="T0" fmla="*/ 1 w 189"/>
                <a:gd name="T1" fmla="*/ 2 h 144"/>
                <a:gd name="T2" fmla="*/ 1 w 189"/>
                <a:gd name="T3" fmla="*/ 2 h 144"/>
                <a:gd name="T4" fmla="*/ 1 w 189"/>
                <a:gd name="T5" fmla="*/ 2 h 144"/>
                <a:gd name="T6" fmla="*/ 1 w 189"/>
                <a:gd name="T7" fmla="*/ 2 h 144"/>
                <a:gd name="T8" fmla="*/ 1 w 189"/>
                <a:gd name="T9" fmla="*/ 2 h 144"/>
                <a:gd name="T10" fmla="*/ 1 w 189"/>
                <a:gd name="T11" fmla="*/ 2 h 144"/>
                <a:gd name="T12" fmla="*/ 1 w 189"/>
                <a:gd name="T13" fmla="*/ 2 h 144"/>
                <a:gd name="T14" fmla="*/ 1 w 189"/>
                <a:gd name="T15" fmla="*/ 2 h 144"/>
                <a:gd name="T16" fmla="*/ 1 w 189"/>
                <a:gd name="T17" fmla="*/ 2 h 144"/>
                <a:gd name="T18" fmla="*/ 1 w 189"/>
                <a:gd name="T19" fmla="*/ 2 h 144"/>
                <a:gd name="T20" fmla="*/ 1 w 189"/>
                <a:gd name="T21" fmla="*/ 2 h 144"/>
                <a:gd name="T22" fmla="*/ 1 w 189"/>
                <a:gd name="T23" fmla="*/ 2 h 144"/>
                <a:gd name="T24" fmla="*/ 1 w 189"/>
                <a:gd name="T25" fmla="*/ 2 h 144"/>
                <a:gd name="T26" fmla="*/ 1 w 189"/>
                <a:gd name="T27" fmla="*/ 2 h 144"/>
                <a:gd name="T28" fmla="*/ 1 w 189"/>
                <a:gd name="T29" fmla="*/ 2 h 144"/>
                <a:gd name="T30" fmla="*/ 1 w 189"/>
                <a:gd name="T31" fmla="*/ 2 h 144"/>
                <a:gd name="T32" fmla="*/ 1 w 189"/>
                <a:gd name="T33" fmla="*/ 2 h 144"/>
                <a:gd name="T34" fmla="*/ 1 w 189"/>
                <a:gd name="T35" fmla="*/ 2 h 144"/>
                <a:gd name="T36" fmla="*/ 1 w 189"/>
                <a:gd name="T37" fmla="*/ 2 h 144"/>
                <a:gd name="T38" fmla="*/ 1 w 189"/>
                <a:gd name="T39" fmla="*/ 2 h 144"/>
                <a:gd name="T40" fmla="*/ 1 w 189"/>
                <a:gd name="T41" fmla="*/ 2 h 144"/>
                <a:gd name="T42" fmla="*/ 1 w 189"/>
                <a:gd name="T43" fmla="*/ 2 h 144"/>
                <a:gd name="T44" fmla="*/ 1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2" name="Freeform 85"/>
            <p:cNvSpPr>
              <a:spLocks/>
            </p:cNvSpPr>
            <p:nvPr/>
          </p:nvSpPr>
          <p:spPr bwMode="gray">
            <a:xfrm>
              <a:off x="3139" y="2155"/>
              <a:ext cx="40" cy="12"/>
            </a:xfrm>
            <a:custGeom>
              <a:avLst/>
              <a:gdLst>
                <a:gd name="T0" fmla="*/ 2 w 53"/>
                <a:gd name="T1" fmla="*/ 0 h 17"/>
                <a:gd name="T2" fmla="*/ 2 w 53"/>
                <a:gd name="T3" fmla="*/ 1 h 17"/>
                <a:gd name="T4" fmla="*/ 2 w 53"/>
                <a:gd name="T5" fmla="*/ 1 h 17"/>
                <a:gd name="T6" fmla="*/ 2 w 53"/>
                <a:gd name="T7" fmla="*/ 1 h 17"/>
                <a:gd name="T8" fmla="*/ 2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3" name="Freeform 86"/>
            <p:cNvSpPr>
              <a:spLocks/>
            </p:cNvSpPr>
            <p:nvPr/>
          </p:nvSpPr>
          <p:spPr bwMode="gray">
            <a:xfrm>
              <a:off x="3344" y="1999"/>
              <a:ext cx="42" cy="28"/>
            </a:xfrm>
            <a:custGeom>
              <a:avLst/>
              <a:gdLst>
                <a:gd name="T0" fmla="*/ 1 w 57"/>
                <a:gd name="T1" fmla="*/ 2 h 37"/>
                <a:gd name="T2" fmla="*/ 1 w 57"/>
                <a:gd name="T3" fmla="*/ 2 h 37"/>
                <a:gd name="T4" fmla="*/ 1 w 57"/>
                <a:gd name="T5" fmla="*/ 2 h 37"/>
                <a:gd name="T6" fmla="*/ 1 w 57"/>
                <a:gd name="T7" fmla="*/ 2 h 37"/>
                <a:gd name="T8" fmla="*/ 1 w 57"/>
                <a:gd name="T9" fmla="*/ 0 h 37"/>
                <a:gd name="T10" fmla="*/ 1 w 57"/>
                <a:gd name="T11" fmla="*/ 2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4" name="Freeform 87"/>
            <p:cNvSpPr>
              <a:spLocks/>
            </p:cNvSpPr>
            <p:nvPr/>
          </p:nvSpPr>
          <p:spPr bwMode="gray">
            <a:xfrm>
              <a:off x="3374" y="2012"/>
              <a:ext cx="50" cy="20"/>
            </a:xfrm>
            <a:custGeom>
              <a:avLst/>
              <a:gdLst>
                <a:gd name="T0" fmla="*/ 1 w 68"/>
                <a:gd name="T1" fmla="*/ 0 h 26"/>
                <a:gd name="T2" fmla="*/ 1 w 68"/>
                <a:gd name="T3" fmla="*/ 2 h 26"/>
                <a:gd name="T4" fmla="*/ 1 w 68"/>
                <a:gd name="T5" fmla="*/ 2 h 26"/>
                <a:gd name="T6" fmla="*/ 1 w 68"/>
                <a:gd name="T7" fmla="*/ 2 h 26"/>
                <a:gd name="T8" fmla="*/ 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5" name="Freeform 88"/>
            <p:cNvSpPr>
              <a:spLocks/>
            </p:cNvSpPr>
            <p:nvPr/>
          </p:nvSpPr>
          <p:spPr bwMode="gray">
            <a:xfrm>
              <a:off x="3428" y="2015"/>
              <a:ext cx="50" cy="32"/>
            </a:xfrm>
            <a:custGeom>
              <a:avLst/>
              <a:gdLst>
                <a:gd name="T0" fmla="*/ 2 w 66"/>
                <a:gd name="T1" fmla="*/ 1 h 43"/>
                <a:gd name="T2" fmla="*/ 2 w 66"/>
                <a:gd name="T3" fmla="*/ 1 h 43"/>
                <a:gd name="T4" fmla="*/ 2 w 66"/>
                <a:gd name="T5" fmla="*/ 1 h 43"/>
                <a:gd name="T6" fmla="*/ 2 w 66"/>
                <a:gd name="T7" fmla="*/ 1 h 43"/>
                <a:gd name="T8" fmla="*/ 2 w 66"/>
                <a:gd name="T9" fmla="*/ 1 h 43"/>
                <a:gd name="T10" fmla="*/ 2 w 66"/>
                <a:gd name="T11" fmla="*/ 1 h 43"/>
                <a:gd name="T12" fmla="*/ 2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6" name="Freeform 89"/>
            <p:cNvSpPr>
              <a:spLocks/>
            </p:cNvSpPr>
            <p:nvPr/>
          </p:nvSpPr>
          <p:spPr bwMode="gray">
            <a:xfrm>
              <a:off x="3777" y="2042"/>
              <a:ext cx="88" cy="31"/>
            </a:xfrm>
            <a:custGeom>
              <a:avLst/>
              <a:gdLst>
                <a:gd name="T0" fmla="*/ 2 w 117"/>
                <a:gd name="T1" fmla="*/ 0 h 41"/>
                <a:gd name="T2" fmla="*/ 2 w 117"/>
                <a:gd name="T3" fmla="*/ 2 h 41"/>
                <a:gd name="T4" fmla="*/ 2 w 117"/>
                <a:gd name="T5" fmla="*/ 2 h 41"/>
                <a:gd name="T6" fmla="*/ 2 w 117"/>
                <a:gd name="T7" fmla="*/ 2 h 41"/>
                <a:gd name="T8" fmla="*/ 2 w 117"/>
                <a:gd name="T9" fmla="*/ 2 h 41"/>
                <a:gd name="T10" fmla="*/ 2 w 117"/>
                <a:gd name="T11" fmla="*/ 2 h 41"/>
                <a:gd name="T12" fmla="*/ 2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7" name="Freeform 90"/>
            <p:cNvSpPr>
              <a:spLocks/>
            </p:cNvSpPr>
            <p:nvPr/>
          </p:nvSpPr>
          <p:spPr bwMode="gray">
            <a:xfrm>
              <a:off x="3867" y="2041"/>
              <a:ext cx="46" cy="24"/>
            </a:xfrm>
            <a:custGeom>
              <a:avLst/>
              <a:gdLst>
                <a:gd name="T0" fmla="*/ 1 w 62"/>
                <a:gd name="T1" fmla="*/ 2 h 32"/>
                <a:gd name="T2" fmla="*/ 1 w 62"/>
                <a:gd name="T3" fmla="*/ 2 h 32"/>
                <a:gd name="T4" fmla="*/ 1 w 62"/>
                <a:gd name="T5" fmla="*/ 2 h 32"/>
                <a:gd name="T6" fmla="*/ 1 w 62"/>
                <a:gd name="T7" fmla="*/ 2 h 32"/>
                <a:gd name="T8" fmla="*/ 1 w 62"/>
                <a:gd name="T9" fmla="*/ 2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8" name="Freeform 91"/>
            <p:cNvSpPr>
              <a:spLocks/>
            </p:cNvSpPr>
            <p:nvPr/>
          </p:nvSpPr>
          <p:spPr bwMode="gray">
            <a:xfrm>
              <a:off x="3846" y="2070"/>
              <a:ext cx="37" cy="17"/>
            </a:xfrm>
            <a:custGeom>
              <a:avLst/>
              <a:gdLst>
                <a:gd name="T0" fmla="*/ 2 w 49"/>
                <a:gd name="T1" fmla="*/ 1 h 23"/>
                <a:gd name="T2" fmla="*/ 2 w 49"/>
                <a:gd name="T3" fmla="*/ 1 h 23"/>
                <a:gd name="T4" fmla="*/ 2 w 49"/>
                <a:gd name="T5" fmla="*/ 1 h 23"/>
                <a:gd name="T6" fmla="*/ 2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99" name="Freeform 92"/>
            <p:cNvSpPr>
              <a:spLocks/>
            </p:cNvSpPr>
            <p:nvPr/>
          </p:nvSpPr>
          <p:spPr bwMode="gray">
            <a:xfrm>
              <a:off x="4098" y="2294"/>
              <a:ext cx="76" cy="114"/>
            </a:xfrm>
            <a:custGeom>
              <a:avLst/>
              <a:gdLst>
                <a:gd name="T0" fmla="*/ 1 w 102"/>
                <a:gd name="T1" fmla="*/ 0 h 152"/>
                <a:gd name="T2" fmla="*/ 0 w 102"/>
                <a:gd name="T3" fmla="*/ 2 h 152"/>
                <a:gd name="T4" fmla="*/ 1 w 102"/>
                <a:gd name="T5" fmla="*/ 2 h 152"/>
                <a:gd name="T6" fmla="*/ 1 w 102"/>
                <a:gd name="T7" fmla="*/ 2 h 152"/>
                <a:gd name="T8" fmla="*/ 1 w 102"/>
                <a:gd name="T9" fmla="*/ 2 h 152"/>
                <a:gd name="T10" fmla="*/ 1 w 102"/>
                <a:gd name="T11" fmla="*/ 2 h 152"/>
                <a:gd name="T12" fmla="*/ 1 w 102"/>
                <a:gd name="T13" fmla="*/ 2 h 152"/>
                <a:gd name="T14" fmla="*/ 1 w 102"/>
                <a:gd name="T15" fmla="*/ 2 h 152"/>
                <a:gd name="T16" fmla="*/ 1 w 102"/>
                <a:gd name="T17" fmla="*/ 2 h 152"/>
                <a:gd name="T18" fmla="*/ 1 w 102"/>
                <a:gd name="T19" fmla="*/ 2 h 152"/>
                <a:gd name="T20" fmla="*/ 1 w 102"/>
                <a:gd name="T21" fmla="*/ 2 h 152"/>
                <a:gd name="T22" fmla="*/ 1 w 102"/>
                <a:gd name="T23" fmla="*/ 2 h 152"/>
                <a:gd name="T24" fmla="*/ 1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0" name="Freeform 93"/>
            <p:cNvSpPr>
              <a:spLocks/>
            </p:cNvSpPr>
            <p:nvPr/>
          </p:nvSpPr>
          <p:spPr bwMode="gray">
            <a:xfrm>
              <a:off x="4159" y="2412"/>
              <a:ext cx="55" cy="78"/>
            </a:xfrm>
            <a:custGeom>
              <a:avLst/>
              <a:gdLst>
                <a:gd name="T0" fmla="*/ 1 w 74"/>
                <a:gd name="T1" fmla="*/ 2 h 103"/>
                <a:gd name="T2" fmla="*/ 1 w 74"/>
                <a:gd name="T3" fmla="*/ 2 h 103"/>
                <a:gd name="T4" fmla="*/ 1 w 74"/>
                <a:gd name="T5" fmla="*/ 2 h 103"/>
                <a:gd name="T6" fmla="*/ 1 w 74"/>
                <a:gd name="T7" fmla="*/ 2 h 103"/>
                <a:gd name="T8" fmla="*/ 1 w 74"/>
                <a:gd name="T9" fmla="*/ 2 h 103"/>
                <a:gd name="T10" fmla="*/ 1 w 74"/>
                <a:gd name="T11" fmla="*/ 2 h 103"/>
                <a:gd name="T12" fmla="*/ 0 w 74"/>
                <a:gd name="T13" fmla="*/ 2 h 103"/>
                <a:gd name="T14" fmla="*/ 1 w 74"/>
                <a:gd name="T15" fmla="*/ 2 h 103"/>
                <a:gd name="T16" fmla="*/ 1 w 74"/>
                <a:gd name="T17" fmla="*/ 2 h 103"/>
                <a:gd name="T18" fmla="*/ 1 w 74"/>
                <a:gd name="T19" fmla="*/ 2 h 103"/>
                <a:gd name="T20" fmla="*/ 1 w 74"/>
                <a:gd name="T21" fmla="*/ 2 h 103"/>
                <a:gd name="T22" fmla="*/ 1 w 74"/>
                <a:gd name="T23" fmla="*/ 2 h 103"/>
                <a:gd name="T24" fmla="*/ 1 w 74"/>
                <a:gd name="T25" fmla="*/ 2 h 103"/>
                <a:gd name="T26" fmla="*/ 1 w 74"/>
                <a:gd name="T27" fmla="*/ 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1" name="Freeform 94"/>
            <p:cNvSpPr>
              <a:spLocks/>
            </p:cNvSpPr>
            <p:nvPr/>
          </p:nvSpPr>
          <p:spPr bwMode="gray">
            <a:xfrm>
              <a:off x="4123" y="2492"/>
              <a:ext cx="109" cy="189"/>
            </a:xfrm>
            <a:custGeom>
              <a:avLst/>
              <a:gdLst>
                <a:gd name="T0" fmla="*/ 1 w 146"/>
                <a:gd name="T1" fmla="*/ 2 h 252"/>
                <a:gd name="T2" fmla="*/ 1 w 146"/>
                <a:gd name="T3" fmla="*/ 2 h 252"/>
                <a:gd name="T4" fmla="*/ 1 w 146"/>
                <a:gd name="T5" fmla="*/ 2 h 252"/>
                <a:gd name="T6" fmla="*/ 1 w 146"/>
                <a:gd name="T7" fmla="*/ 2 h 252"/>
                <a:gd name="T8" fmla="*/ 1 w 146"/>
                <a:gd name="T9" fmla="*/ 2 h 252"/>
                <a:gd name="T10" fmla="*/ 1 w 146"/>
                <a:gd name="T11" fmla="*/ 2 h 252"/>
                <a:gd name="T12" fmla="*/ 1 w 146"/>
                <a:gd name="T13" fmla="*/ 2 h 252"/>
                <a:gd name="T14" fmla="*/ 1 w 146"/>
                <a:gd name="T15" fmla="*/ 2 h 252"/>
                <a:gd name="T16" fmla="*/ 1 w 146"/>
                <a:gd name="T17" fmla="*/ 2 h 252"/>
                <a:gd name="T18" fmla="*/ 1 w 146"/>
                <a:gd name="T19" fmla="*/ 2 h 252"/>
                <a:gd name="T20" fmla="*/ 1 w 146"/>
                <a:gd name="T21" fmla="*/ 2 h 252"/>
                <a:gd name="T22" fmla="*/ 1 w 146"/>
                <a:gd name="T23" fmla="*/ 2 h 252"/>
                <a:gd name="T24" fmla="*/ 1 w 146"/>
                <a:gd name="T25" fmla="*/ 2 h 252"/>
                <a:gd name="T26" fmla="*/ 1 w 146"/>
                <a:gd name="T27" fmla="*/ 2 h 252"/>
                <a:gd name="T28" fmla="*/ 1 w 146"/>
                <a:gd name="T29" fmla="*/ 2 h 252"/>
                <a:gd name="T30" fmla="*/ 1 w 146"/>
                <a:gd name="T31" fmla="*/ 2 h 252"/>
                <a:gd name="T32" fmla="*/ 1 w 146"/>
                <a:gd name="T33" fmla="*/ 2 h 252"/>
                <a:gd name="T34" fmla="*/ 1 w 146"/>
                <a:gd name="T35" fmla="*/ 2 h 252"/>
                <a:gd name="T36" fmla="*/ 1 w 146"/>
                <a:gd name="T37" fmla="*/ 2 h 252"/>
                <a:gd name="T38" fmla="*/ 1 w 146"/>
                <a:gd name="T39" fmla="*/ 2 h 252"/>
                <a:gd name="T40" fmla="*/ 1 w 146"/>
                <a:gd name="T41" fmla="*/ 2 h 252"/>
                <a:gd name="T42" fmla="*/ 1 w 146"/>
                <a:gd name="T43" fmla="*/ 2 h 252"/>
                <a:gd name="T44" fmla="*/ 1 w 146"/>
                <a:gd name="T45" fmla="*/ 2 h 252"/>
                <a:gd name="T46" fmla="*/ 1 w 146"/>
                <a:gd name="T47" fmla="*/ 2 h 252"/>
                <a:gd name="T48" fmla="*/ 1 w 146"/>
                <a:gd name="T49" fmla="*/ 0 h 252"/>
                <a:gd name="T50" fmla="*/ 1 w 146"/>
                <a:gd name="T51" fmla="*/ 2 h 252"/>
                <a:gd name="T52" fmla="*/ 1 w 146"/>
                <a:gd name="T53" fmla="*/ 2 h 252"/>
                <a:gd name="T54" fmla="*/ 1 w 146"/>
                <a:gd name="T55" fmla="*/ 2 h 252"/>
                <a:gd name="T56" fmla="*/ 1 w 146"/>
                <a:gd name="T57" fmla="*/ 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2" name="Freeform 95"/>
            <p:cNvSpPr>
              <a:spLocks/>
            </p:cNvSpPr>
            <p:nvPr/>
          </p:nvSpPr>
          <p:spPr bwMode="gray">
            <a:xfrm>
              <a:off x="3062" y="1988"/>
              <a:ext cx="52" cy="30"/>
            </a:xfrm>
            <a:custGeom>
              <a:avLst/>
              <a:gdLst>
                <a:gd name="T0" fmla="*/ 1 w 70"/>
                <a:gd name="T1" fmla="*/ 0 h 40"/>
                <a:gd name="T2" fmla="*/ 1 w 70"/>
                <a:gd name="T3" fmla="*/ 2 h 40"/>
                <a:gd name="T4" fmla="*/ 1 w 70"/>
                <a:gd name="T5" fmla="*/ 2 h 40"/>
                <a:gd name="T6" fmla="*/ 1 w 70"/>
                <a:gd name="T7" fmla="*/ 2 h 40"/>
                <a:gd name="T8" fmla="*/ 1 w 70"/>
                <a:gd name="T9" fmla="*/ 2 h 40"/>
                <a:gd name="T10" fmla="*/ 1 w 70"/>
                <a:gd name="T11" fmla="*/ 2 h 40"/>
                <a:gd name="T12" fmla="*/ 1 w 70"/>
                <a:gd name="T13" fmla="*/ 2 h 40"/>
                <a:gd name="T14" fmla="*/ 1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3" name="Freeform 96"/>
            <p:cNvSpPr>
              <a:spLocks/>
            </p:cNvSpPr>
            <p:nvPr/>
          </p:nvSpPr>
          <p:spPr bwMode="gray">
            <a:xfrm>
              <a:off x="2955" y="1997"/>
              <a:ext cx="19" cy="22"/>
            </a:xfrm>
            <a:custGeom>
              <a:avLst/>
              <a:gdLst>
                <a:gd name="T0" fmla="*/ 1 w 26"/>
                <a:gd name="T1" fmla="*/ 0 h 29"/>
                <a:gd name="T2" fmla="*/ 0 w 26"/>
                <a:gd name="T3" fmla="*/ 2 h 29"/>
                <a:gd name="T4" fmla="*/ 1 w 26"/>
                <a:gd name="T5" fmla="*/ 2 h 29"/>
                <a:gd name="T6" fmla="*/ 1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4" name="Freeform 97"/>
            <p:cNvSpPr>
              <a:spLocks/>
            </p:cNvSpPr>
            <p:nvPr/>
          </p:nvSpPr>
          <p:spPr bwMode="gray">
            <a:xfrm>
              <a:off x="2979" y="1996"/>
              <a:ext cx="37" cy="27"/>
            </a:xfrm>
            <a:custGeom>
              <a:avLst/>
              <a:gdLst>
                <a:gd name="T0" fmla="*/ 2 w 49"/>
                <a:gd name="T1" fmla="*/ 2 h 36"/>
                <a:gd name="T2" fmla="*/ 0 w 49"/>
                <a:gd name="T3" fmla="*/ 2 h 36"/>
                <a:gd name="T4" fmla="*/ 2 w 49"/>
                <a:gd name="T5" fmla="*/ 2 h 36"/>
                <a:gd name="T6" fmla="*/ 2 w 49"/>
                <a:gd name="T7" fmla="*/ 2 h 36"/>
                <a:gd name="T8" fmla="*/ 2 w 49"/>
                <a:gd name="T9" fmla="*/ 2 h 36"/>
                <a:gd name="T10" fmla="*/ 2 w 49"/>
                <a:gd name="T11" fmla="*/ 2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5" name="Freeform 98"/>
            <p:cNvSpPr>
              <a:spLocks/>
            </p:cNvSpPr>
            <p:nvPr/>
          </p:nvSpPr>
          <p:spPr bwMode="gray">
            <a:xfrm>
              <a:off x="3040" y="1987"/>
              <a:ext cx="20" cy="16"/>
            </a:xfrm>
            <a:custGeom>
              <a:avLst/>
              <a:gdLst>
                <a:gd name="T0" fmla="*/ 1 w 27"/>
                <a:gd name="T1" fmla="*/ 0 h 22"/>
                <a:gd name="T2" fmla="*/ 1 w 27"/>
                <a:gd name="T3" fmla="*/ 1 h 22"/>
                <a:gd name="T4" fmla="*/ 1 w 27"/>
                <a:gd name="T5" fmla="*/ 1 h 22"/>
                <a:gd name="T6" fmla="*/ 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6" name="Freeform 99"/>
            <p:cNvSpPr>
              <a:spLocks/>
            </p:cNvSpPr>
            <p:nvPr/>
          </p:nvSpPr>
          <p:spPr bwMode="gray">
            <a:xfrm>
              <a:off x="3022" y="2005"/>
              <a:ext cx="15" cy="13"/>
            </a:xfrm>
            <a:custGeom>
              <a:avLst/>
              <a:gdLst>
                <a:gd name="T0" fmla="*/ 2 w 20"/>
                <a:gd name="T1" fmla="*/ 0 h 18"/>
                <a:gd name="T2" fmla="*/ 2 w 20"/>
                <a:gd name="T3" fmla="*/ 1 h 18"/>
                <a:gd name="T4" fmla="*/ 2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7" name="Freeform 100"/>
            <p:cNvSpPr>
              <a:spLocks/>
            </p:cNvSpPr>
            <p:nvPr/>
          </p:nvSpPr>
          <p:spPr bwMode="gray">
            <a:xfrm>
              <a:off x="4162" y="2021"/>
              <a:ext cx="18" cy="33"/>
            </a:xfrm>
            <a:custGeom>
              <a:avLst/>
              <a:gdLst>
                <a:gd name="T0" fmla="*/ 2 w 24"/>
                <a:gd name="T1" fmla="*/ 0 h 44"/>
                <a:gd name="T2" fmla="*/ 2 w 24"/>
                <a:gd name="T3" fmla="*/ 2 h 44"/>
                <a:gd name="T4" fmla="*/ 0 w 24"/>
                <a:gd name="T5" fmla="*/ 2 h 44"/>
                <a:gd name="T6" fmla="*/ 2 w 24"/>
                <a:gd name="T7" fmla="*/ 2 h 44"/>
                <a:gd name="T8" fmla="*/ 2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8" name="Freeform 101"/>
            <p:cNvSpPr>
              <a:spLocks/>
            </p:cNvSpPr>
            <p:nvPr/>
          </p:nvSpPr>
          <p:spPr bwMode="gray">
            <a:xfrm>
              <a:off x="3278" y="3473"/>
              <a:ext cx="31" cy="18"/>
            </a:xfrm>
            <a:custGeom>
              <a:avLst/>
              <a:gdLst>
                <a:gd name="T0" fmla="*/ 2 w 41"/>
                <a:gd name="T1" fmla="*/ 0 h 24"/>
                <a:gd name="T2" fmla="*/ 2 w 41"/>
                <a:gd name="T3" fmla="*/ 2 h 24"/>
                <a:gd name="T4" fmla="*/ 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09" name="Freeform 102"/>
            <p:cNvSpPr>
              <a:spLocks/>
            </p:cNvSpPr>
            <p:nvPr/>
          </p:nvSpPr>
          <p:spPr bwMode="gray">
            <a:xfrm>
              <a:off x="3318" y="3466"/>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0" name="Freeform 103"/>
            <p:cNvSpPr>
              <a:spLocks/>
            </p:cNvSpPr>
            <p:nvPr/>
          </p:nvSpPr>
          <p:spPr bwMode="gray">
            <a:xfrm>
              <a:off x="3251" y="3312"/>
              <a:ext cx="9" cy="15"/>
            </a:xfrm>
            <a:custGeom>
              <a:avLst/>
              <a:gdLst>
                <a:gd name="T0" fmla="*/ 1 w 13"/>
                <a:gd name="T1" fmla="*/ 2 h 20"/>
                <a:gd name="T2" fmla="*/ 1 w 13"/>
                <a:gd name="T3" fmla="*/ 2 h 20"/>
                <a:gd name="T4" fmla="*/ 1 w 13"/>
                <a:gd name="T5" fmla="*/ 2 h 20"/>
                <a:gd name="T6" fmla="*/ 1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1" name="Freeform 104"/>
            <p:cNvSpPr>
              <a:spLocks/>
            </p:cNvSpPr>
            <p:nvPr/>
          </p:nvSpPr>
          <p:spPr bwMode="gray">
            <a:xfrm>
              <a:off x="3311" y="3239"/>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2" name="Freeform 105"/>
            <p:cNvSpPr>
              <a:spLocks/>
            </p:cNvSpPr>
            <p:nvPr/>
          </p:nvSpPr>
          <p:spPr bwMode="gray">
            <a:xfrm>
              <a:off x="3287" y="3238"/>
              <a:ext cx="11" cy="19"/>
            </a:xfrm>
            <a:custGeom>
              <a:avLst/>
              <a:gdLst>
                <a:gd name="T0" fmla="*/ 2 w 14"/>
                <a:gd name="T1" fmla="*/ 0 h 25"/>
                <a:gd name="T2" fmla="*/ 0 w 14"/>
                <a:gd name="T3" fmla="*/ 2 h 25"/>
                <a:gd name="T4" fmla="*/ 2 w 14"/>
                <a:gd name="T5" fmla="*/ 2 h 25"/>
                <a:gd name="T6" fmla="*/ 2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3" name="Freeform 106"/>
            <p:cNvSpPr>
              <a:spLocks/>
            </p:cNvSpPr>
            <p:nvPr/>
          </p:nvSpPr>
          <p:spPr bwMode="gray">
            <a:xfrm>
              <a:off x="3276" y="3260"/>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4" name="Freeform 107"/>
            <p:cNvSpPr>
              <a:spLocks/>
            </p:cNvSpPr>
            <p:nvPr/>
          </p:nvSpPr>
          <p:spPr bwMode="gray">
            <a:xfrm>
              <a:off x="3251" y="3294"/>
              <a:ext cx="9" cy="15"/>
            </a:xfrm>
            <a:custGeom>
              <a:avLst/>
              <a:gdLst>
                <a:gd name="T0" fmla="*/ 1 w 13"/>
                <a:gd name="T1" fmla="*/ 2 h 20"/>
                <a:gd name="T2" fmla="*/ 1 w 13"/>
                <a:gd name="T3" fmla="*/ 2 h 20"/>
                <a:gd name="T4" fmla="*/ 1 w 13"/>
                <a:gd name="T5" fmla="*/ 2 h 20"/>
                <a:gd name="T6" fmla="*/ 1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5" name="Freeform 108"/>
            <p:cNvSpPr>
              <a:spLocks/>
            </p:cNvSpPr>
            <p:nvPr/>
          </p:nvSpPr>
          <p:spPr bwMode="gray">
            <a:xfrm>
              <a:off x="3270" y="3281"/>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6" name="Freeform 109"/>
            <p:cNvSpPr>
              <a:spLocks/>
            </p:cNvSpPr>
            <p:nvPr/>
          </p:nvSpPr>
          <p:spPr bwMode="gray">
            <a:xfrm>
              <a:off x="2537" y="2293"/>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7" name="Freeform 110"/>
            <p:cNvSpPr>
              <a:spLocks/>
            </p:cNvSpPr>
            <p:nvPr/>
          </p:nvSpPr>
          <p:spPr bwMode="gray">
            <a:xfrm>
              <a:off x="2476" y="2259"/>
              <a:ext cx="10" cy="15"/>
            </a:xfrm>
            <a:custGeom>
              <a:avLst/>
              <a:gdLst>
                <a:gd name="T0" fmla="*/ 2 w 13"/>
                <a:gd name="T1" fmla="*/ 2 h 20"/>
                <a:gd name="T2" fmla="*/ 1 w 13"/>
                <a:gd name="T3" fmla="*/ 2 h 20"/>
                <a:gd name="T4" fmla="*/ 2 w 13"/>
                <a:gd name="T5" fmla="*/ 2 h 20"/>
                <a:gd name="T6" fmla="*/ 2 w 13"/>
                <a:gd name="T7" fmla="*/ 2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sp>
          <p:nvSpPr>
            <p:cNvPr id="118" name="Freeform 111"/>
            <p:cNvSpPr>
              <a:spLocks/>
            </p:cNvSpPr>
            <p:nvPr/>
          </p:nvSpPr>
          <p:spPr bwMode="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000000">
                <a:alpha val="9019"/>
              </a:srgbClr>
            </a:solidFill>
            <a:ln>
              <a:noFill/>
            </a:ln>
            <a:extLst>
              <a:ext uri="{91240B29-F687-4F45-9708-019B960494DF}">
                <a14:hiddenLine xmlns:a14="http://schemas.microsoft.com/office/drawing/2010/main" w="6350">
                  <a:solidFill>
                    <a:srgbClr val="000000"/>
                  </a:solidFill>
                  <a:prstDash val="dash"/>
                  <a:round/>
                  <a:headEnd/>
                  <a:tailEnd/>
                </a14:hiddenLine>
              </a:ext>
            </a:extLst>
          </p:spPr>
          <p:txBody>
            <a:bodyPr/>
            <a:lstStyle/>
            <a:p>
              <a:endParaRPr lang="zh-CN" altLang="en-US"/>
            </a:p>
          </p:txBody>
        </p:sp>
      </p:grpSp>
    </p:spTree>
    <p:extLst>
      <p:ext uri="{BB962C8B-B14F-4D97-AF65-F5344CB8AC3E}">
        <p14:creationId xmlns:p14="http://schemas.microsoft.com/office/powerpoint/2010/main" val="4027046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hink\Desktop\2i89iy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44624"/>
            <a:ext cx="8229600" cy="1143000"/>
          </a:xfrm>
        </p:spPr>
        <p:txBody>
          <a:bodyPr/>
          <a:lstStyle/>
          <a:p>
            <a:r>
              <a:rPr lang="en-US" altLang="zh-CN" b="1" dirty="0">
                <a:solidFill>
                  <a:srgbClr val="0066FF"/>
                </a:solidFill>
              </a:rPr>
              <a:t>SEO</a:t>
            </a:r>
            <a:r>
              <a:rPr lang="zh-CN" altLang="en-US" b="1" dirty="0">
                <a:solidFill>
                  <a:srgbClr val="0066FF"/>
                </a:solidFill>
              </a:rPr>
              <a:t>不是免费的</a:t>
            </a:r>
          </a:p>
        </p:txBody>
      </p:sp>
      <p:sp>
        <p:nvSpPr>
          <p:cNvPr id="3" name="内容占位符 2"/>
          <p:cNvSpPr>
            <a:spLocks noGrp="1"/>
          </p:cNvSpPr>
          <p:nvPr>
            <p:ph idx="1"/>
          </p:nvPr>
        </p:nvSpPr>
        <p:spPr>
          <a:xfrm>
            <a:off x="3275856" y="1556792"/>
            <a:ext cx="5770984" cy="4525963"/>
          </a:xfrm>
        </p:spPr>
        <p:txBody>
          <a:bodyPr>
            <a:normAutofit/>
          </a:bodyPr>
          <a:lstStyle/>
          <a:p>
            <a:pPr marL="0" indent="0">
              <a:buNone/>
            </a:pPr>
            <a:r>
              <a:rPr lang="zh-CN" altLang="en-US" dirty="0" smtClean="0"/>
              <a:t>失败</a:t>
            </a:r>
            <a:r>
              <a:rPr lang="zh-CN" altLang="en-US" dirty="0"/>
              <a:t>风险：</a:t>
            </a:r>
          </a:p>
          <a:p>
            <a:pPr marL="0" indent="0">
              <a:buNone/>
            </a:pPr>
            <a:r>
              <a:rPr lang="zh-CN" altLang="en-US" sz="2000" dirty="0" smtClean="0">
                <a:latin typeface="汉仪中等线简" pitchFamily="49" charset="-122"/>
                <a:ea typeface="汉仪中等线简" pitchFamily="49" charset="-122"/>
              </a:rPr>
              <a:t>最终</a:t>
            </a:r>
            <a:r>
              <a:rPr lang="zh-CN" altLang="en-US" sz="2000" dirty="0">
                <a:latin typeface="汉仪中等线简" pitchFamily="49" charset="-122"/>
                <a:ea typeface="汉仪中等线简" pitchFamily="49" charset="-122"/>
              </a:rPr>
              <a:t>是否有效也是</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的一个风险。搜索引擎不是我们开的，谁也无法百分之百确保做了</a:t>
            </a:r>
            <a:r>
              <a:rPr lang="en-US" altLang="zh-CN" sz="2000" dirty="0">
                <a:latin typeface="汉仪中等线简" pitchFamily="49" charset="-122"/>
                <a:ea typeface="汉仪中等线简" pitchFamily="49" charset="-122"/>
              </a:rPr>
              <a:t>SWO</a:t>
            </a:r>
            <a:r>
              <a:rPr lang="zh-CN" altLang="en-US" sz="2000" dirty="0">
                <a:latin typeface="汉仪中等线简" pitchFamily="49" charset="-122"/>
                <a:ea typeface="汉仪中等线简" pitchFamily="49" charset="-122"/>
              </a:rPr>
              <a:t>，就一定能有排名各流量。再厉害的</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也不能百分之百肯定。有时候花了时间，人力，精力，服务费，却没有什么效果。</a:t>
            </a:r>
          </a:p>
          <a:p>
            <a:pPr marL="0" indent="0">
              <a:buNone/>
            </a:pPr>
            <a:endParaRPr lang="zh-CN" altLang="en-US" dirty="0"/>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9272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0" descr="podcampbc-090919133506-phpapp0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3467568" cy="436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44624"/>
            <a:ext cx="8229600" cy="1143000"/>
          </a:xfrm>
        </p:spPr>
        <p:txBody>
          <a:bodyPr/>
          <a:lstStyle/>
          <a:p>
            <a:r>
              <a:rPr lang="en-US" altLang="zh-CN" b="1" dirty="0">
                <a:solidFill>
                  <a:srgbClr val="0066FF"/>
                </a:solidFill>
              </a:rPr>
              <a:t>SEO</a:t>
            </a:r>
            <a:r>
              <a:rPr lang="zh-CN" altLang="en-US" b="1" dirty="0">
                <a:solidFill>
                  <a:srgbClr val="0066FF"/>
                </a:solidFill>
              </a:rPr>
              <a:t>不是免费的</a:t>
            </a:r>
          </a:p>
        </p:txBody>
      </p:sp>
      <p:sp>
        <p:nvSpPr>
          <p:cNvPr id="3" name="内容占位符 2"/>
          <p:cNvSpPr>
            <a:spLocks noGrp="1"/>
          </p:cNvSpPr>
          <p:nvPr>
            <p:ph idx="1"/>
          </p:nvPr>
        </p:nvSpPr>
        <p:spPr>
          <a:xfrm>
            <a:off x="2771800" y="1600204"/>
            <a:ext cx="5760640" cy="4525963"/>
          </a:xfrm>
        </p:spPr>
        <p:txBody>
          <a:bodyPr>
            <a:normAutofit/>
          </a:bodyPr>
          <a:lstStyle/>
          <a:p>
            <a:pPr marL="0" indent="0">
              <a:buNone/>
            </a:pPr>
            <a:r>
              <a:rPr lang="zh-CN" altLang="en-US" dirty="0" smtClean="0"/>
              <a:t>成功</a:t>
            </a:r>
            <a:r>
              <a:rPr lang="zh-CN" altLang="en-US" dirty="0"/>
              <a:t>风险：</a:t>
            </a:r>
          </a:p>
          <a:p>
            <a:pPr marL="0" indent="0">
              <a:buNone/>
            </a:pPr>
            <a:r>
              <a:rPr lang="zh-CN" altLang="en-US" sz="2000" dirty="0" smtClean="0">
                <a:latin typeface="汉仪中等线简" pitchFamily="49" charset="-122"/>
                <a:ea typeface="汉仪中等线简" pitchFamily="49" charset="-122"/>
              </a:rPr>
              <a:t>就算</a:t>
            </a:r>
            <a:r>
              <a:rPr lang="zh-CN" altLang="en-US" sz="2000" dirty="0">
                <a:latin typeface="汉仪中等线简" pitchFamily="49" charset="-122"/>
                <a:ea typeface="汉仪中等线简" pitchFamily="49" charset="-122"/>
              </a:rPr>
              <a:t>通过</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得到了很好的流量，也可能导致过度依靠搜索引擎的风险。当你的网站流量大部分来源于搜索引擎，一旦搜索引擎算法发生改变，给你带来致命的打击。</a:t>
            </a: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215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hink\Desktop\52b1OOOPIC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98279"/>
            <a:ext cx="3959721" cy="395972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44624"/>
            <a:ext cx="8229600" cy="1143000"/>
          </a:xfrm>
        </p:spPr>
        <p:txBody>
          <a:bodyPr/>
          <a:lstStyle/>
          <a:p>
            <a:pPr marL="0" indent="0"/>
            <a:r>
              <a:rPr lang="en-US" altLang="zh-CN" b="1" dirty="0" smtClean="0">
                <a:solidFill>
                  <a:srgbClr val="0066FF"/>
                </a:solidFill>
              </a:rPr>
              <a:t>SEO</a:t>
            </a:r>
            <a:r>
              <a:rPr lang="zh-CN" altLang="en-US" b="1" dirty="0" smtClean="0">
                <a:solidFill>
                  <a:srgbClr val="0066FF"/>
                </a:solidFill>
              </a:rPr>
              <a:t>需要长期维护</a:t>
            </a:r>
            <a:endParaRPr lang="zh-CN" altLang="en-US" b="1" dirty="0">
              <a:solidFill>
                <a:srgbClr val="0066FF"/>
              </a:solidFill>
            </a:endParaRPr>
          </a:p>
        </p:txBody>
      </p:sp>
      <p:sp>
        <p:nvSpPr>
          <p:cNvPr id="3" name="内容占位符 2"/>
          <p:cNvSpPr>
            <a:spLocks noGrp="1"/>
          </p:cNvSpPr>
          <p:nvPr>
            <p:ph idx="1"/>
          </p:nvPr>
        </p:nvSpPr>
        <p:spPr>
          <a:xfrm>
            <a:off x="1614140" y="2132856"/>
            <a:ext cx="5842992" cy="1972812"/>
          </a:xfrm>
        </p:spPr>
        <p:txBody>
          <a:bodyPr>
            <a:normAutofit/>
          </a:bodyPr>
          <a:lstStyle/>
          <a:p>
            <a:pPr marL="0" indent="0">
              <a:buNone/>
            </a:pPr>
            <a:r>
              <a:rPr lang="zh-CN" altLang="en-US" sz="4000" b="1" dirty="0" smtClean="0"/>
              <a:t>耐心</a:t>
            </a:r>
            <a:r>
              <a:rPr lang="zh-CN" altLang="en-US" b="1" dirty="0" smtClean="0"/>
              <a:t>，</a:t>
            </a:r>
            <a:r>
              <a:rPr lang="zh-CN" altLang="en-US" sz="6000" b="1" dirty="0" smtClean="0"/>
              <a:t>耐心</a:t>
            </a:r>
            <a:r>
              <a:rPr lang="zh-CN" altLang="en-US" b="1" dirty="0" smtClean="0"/>
              <a:t>，</a:t>
            </a:r>
            <a:r>
              <a:rPr lang="zh-CN" altLang="en-US" sz="8800" b="1" dirty="0" smtClean="0"/>
              <a:t>耐心</a:t>
            </a:r>
            <a:endParaRPr lang="zh-CN" altLang="en-US" sz="8800" b="1" dirty="0"/>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693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a:xfrm>
            <a:off x="457200" y="44624"/>
            <a:ext cx="8229600" cy="1143000"/>
          </a:xfrm>
        </p:spPr>
        <p:txBody>
          <a:bodyPr/>
          <a:lstStyle/>
          <a:p>
            <a:pPr marL="0" indent="0"/>
            <a:r>
              <a:rPr lang="en-US" altLang="zh-CN" b="1" dirty="0" smtClean="0">
                <a:solidFill>
                  <a:srgbClr val="0066FF"/>
                </a:solidFill>
              </a:rPr>
              <a:t>SEO</a:t>
            </a:r>
            <a:r>
              <a:rPr lang="zh-CN" altLang="en-US" b="1" dirty="0" smtClean="0">
                <a:solidFill>
                  <a:srgbClr val="0066FF"/>
                </a:solidFill>
              </a:rPr>
              <a:t>需要长期维护</a:t>
            </a:r>
            <a:endParaRPr lang="zh-CN" altLang="en-US" b="1" dirty="0">
              <a:solidFill>
                <a:srgbClr val="0066FF"/>
              </a:solidFill>
            </a:endParaRPr>
          </a:p>
        </p:txBody>
      </p:sp>
      <p:sp>
        <p:nvSpPr>
          <p:cNvPr id="3" name="内容占位符 2"/>
          <p:cNvSpPr>
            <a:spLocks noGrp="1"/>
          </p:cNvSpPr>
          <p:nvPr>
            <p:ph idx="1"/>
          </p:nvPr>
        </p:nvSpPr>
        <p:spPr>
          <a:xfrm>
            <a:off x="467544" y="1484784"/>
            <a:ext cx="8229600" cy="5184576"/>
          </a:xfrm>
        </p:spPr>
        <p:txBody>
          <a:bodyPr>
            <a:noAutofit/>
          </a:bodyPr>
          <a:lstStyle/>
          <a:p>
            <a:pPr marL="0" indent="0">
              <a:buNone/>
            </a:pPr>
            <a:r>
              <a:rPr lang="zh-CN" altLang="en-US" sz="2000" dirty="0">
                <a:latin typeface="汉仪中等线简" pitchFamily="49" charset="-122"/>
                <a:ea typeface="汉仪中等线简" pitchFamily="49" charset="-122"/>
              </a:rPr>
              <a:t>缺乏耐心是</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的大忌，做</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需要时间，</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是一项长期策略，除了一些特例外，比如竞争程度比较低的关键词，或大公司网站，引起社会关注的网站，很少能快速看到效果。这是搜索引擎本身原理造成的，与</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人员自身关系不大。搜索引擎要把一个大中型网站重新抓取一遍，往往就需要几个月的时间，再计算域名的信任度的累计，这些都需要时间，而且是不短的时间</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zh-CN" altLang="en-US" sz="2000" dirty="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所以</a:t>
            </a:r>
            <a:r>
              <a:rPr lang="zh-CN" altLang="en-US" sz="2000" dirty="0">
                <a:latin typeface="汉仪中等线简" pitchFamily="49" charset="-122"/>
                <a:ea typeface="汉仪中等线简" pitchFamily="49" charset="-122"/>
              </a:rPr>
              <a:t>正常的</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策略都是以至少半年到一年为周期的。一些公司网站并不是</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人员没有耐心，而是老板不允许有耐心，老板们立即看到效果。</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也应该实话实说，</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就是需要比较长的时间，可以说这是它的劣势。搜素引擎每时每刻都在变化中，即使我们的网站排名和流量稳定以后，</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也没有结束，以前对排名比较好用的方法过一段时间就不一定好用了。搜索引擎算法</a:t>
            </a:r>
            <a:r>
              <a:rPr lang="zh-CN" altLang="en-US" sz="2000" dirty="0" smtClean="0">
                <a:latin typeface="汉仪中等线简" pitchFamily="49" charset="-122"/>
                <a:ea typeface="汉仪中等线简" pitchFamily="49" charset="-122"/>
              </a:rPr>
              <a:t>更新比较</a:t>
            </a:r>
            <a:r>
              <a:rPr lang="zh-CN" altLang="en-US" sz="2000" dirty="0">
                <a:latin typeface="汉仪中等线简" pitchFamily="49" charset="-122"/>
                <a:ea typeface="汉仪中等线简" pitchFamily="49" charset="-122"/>
              </a:rPr>
              <a:t>频繁。一方面我们要求</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人员要学习更新自身知识，另一方面我们也要对网站做持续的优化。</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是个没有止境的工作。</a:t>
            </a: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spTree>
    <p:extLst>
      <p:ext uri="{BB962C8B-B14F-4D97-AF65-F5344CB8AC3E}">
        <p14:creationId xmlns:p14="http://schemas.microsoft.com/office/powerpoint/2010/main" val="300519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pPr marL="0" indent="0"/>
            <a:r>
              <a:rPr lang="zh-CN" altLang="en-US" b="1" dirty="0">
                <a:solidFill>
                  <a:srgbClr val="0066FF"/>
                </a:solidFill>
              </a:rPr>
              <a:t>没有</a:t>
            </a:r>
            <a:r>
              <a:rPr lang="en-US" altLang="zh-CN" b="1" dirty="0">
                <a:solidFill>
                  <a:srgbClr val="0066FF"/>
                </a:solidFill>
              </a:rPr>
              <a:t>SEO</a:t>
            </a:r>
            <a:r>
              <a:rPr lang="zh-CN" altLang="en-US" b="1" dirty="0">
                <a:solidFill>
                  <a:srgbClr val="0066FF"/>
                </a:solidFill>
              </a:rPr>
              <a:t>秘籍</a:t>
            </a:r>
          </a:p>
        </p:txBody>
      </p:sp>
      <p:pic>
        <p:nvPicPr>
          <p:cNvPr id="11266" name="Picture 2" descr="C:\Users\think\Desktop\31b1OOOPIC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 y="1361146"/>
            <a:ext cx="5183857" cy="5183857"/>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004048" y="1556792"/>
            <a:ext cx="3898776" cy="4525963"/>
          </a:xfrm>
        </p:spPr>
        <p:txBody>
          <a:bodyPr>
            <a:normAutofit fontScale="70000" lnSpcReduction="20000"/>
          </a:bodyPr>
          <a:lstStyle/>
          <a:p>
            <a:pPr marL="0" indent="0">
              <a:buNone/>
            </a:pPr>
            <a:r>
              <a:rPr lang="en-US" altLang="zh-CN" dirty="0" smtClean="0"/>
              <a:t>      </a:t>
            </a:r>
            <a:r>
              <a:rPr lang="en-US" altLang="zh-CN" sz="2900" dirty="0" smtClean="0">
                <a:latin typeface="汉仪中等线简" pitchFamily="49" charset="-122"/>
                <a:ea typeface="汉仪中等线简" pitchFamily="49" charset="-122"/>
              </a:rPr>
              <a:t>SEO</a:t>
            </a:r>
            <a:r>
              <a:rPr lang="zh-CN" altLang="en-US" sz="2900" dirty="0">
                <a:latin typeface="汉仪中等线简" pitchFamily="49" charset="-122"/>
                <a:ea typeface="汉仪中等线简" pitchFamily="49" charset="-122"/>
              </a:rPr>
              <a:t>没有什么秘籍，只有一些小的技巧而已。这些小的技巧都是建立在搜索引擎的规则之上的，我们只有掌握了规则才能利用好规则。比如网站页面的收录问题，收录的基本原理很简单，第一有导入链接，搜索引擎才能顺着链接找到你的页面，进而才能收录你的页面。</a:t>
            </a:r>
          </a:p>
          <a:p>
            <a:pPr marL="0" indent="0">
              <a:buNone/>
            </a:pPr>
            <a:r>
              <a:rPr lang="zh-CN" altLang="en-US" sz="2900" dirty="0" smtClean="0">
                <a:latin typeface="汉仪中等线简" pitchFamily="49" charset="-122"/>
                <a:ea typeface="汉仪中等线简" pitchFamily="49" charset="-122"/>
              </a:rPr>
              <a:t> </a:t>
            </a:r>
            <a:endParaRPr lang="en-US" altLang="zh-CN" sz="2900" dirty="0" smtClean="0">
              <a:latin typeface="汉仪中等线简" pitchFamily="49" charset="-122"/>
              <a:ea typeface="汉仪中等线简" pitchFamily="49" charset="-122"/>
            </a:endParaRPr>
          </a:p>
          <a:p>
            <a:pPr marL="0" indent="0">
              <a:buNone/>
            </a:pPr>
            <a:r>
              <a:rPr lang="zh-CN" altLang="en-US" sz="2900" dirty="0" smtClean="0">
                <a:latin typeface="汉仪中等线简" pitchFamily="49" charset="-122"/>
                <a:ea typeface="汉仪中等线简" pitchFamily="49" charset="-122"/>
              </a:rPr>
              <a:t>    页面</a:t>
            </a:r>
            <a:r>
              <a:rPr lang="zh-CN" altLang="en-US" sz="2900" dirty="0">
                <a:latin typeface="汉仪中等线简" pitchFamily="49" charset="-122"/>
                <a:ea typeface="汉仪中等线简" pitchFamily="49" charset="-122"/>
              </a:rPr>
              <a:t>离首页的距离，距离越近越容易被收录。了解了这个基本原理后我们才会去采取相应的方法调整网站的结构及导入链接来迎合搜索引擎。</a:t>
            </a:r>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748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752"/>
            <a:ext cx="8229600" cy="1143000"/>
          </a:xfrm>
        </p:spPr>
        <p:txBody>
          <a:bodyPr/>
          <a:lstStyle/>
          <a:p>
            <a:pPr marL="0" indent="0"/>
            <a:r>
              <a:rPr lang="en-US" altLang="zh-CN" b="1" dirty="0">
                <a:solidFill>
                  <a:srgbClr val="0066FF"/>
                </a:solidFill>
              </a:rPr>
              <a:t>SEO</a:t>
            </a:r>
            <a:r>
              <a:rPr lang="zh-CN" altLang="en-US" b="1" dirty="0">
                <a:solidFill>
                  <a:srgbClr val="0066FF"/>
                </a:solidFill>
              </a:rPr>
              <a:t>不仅是排名</a:t>
            </a:r>
          </a:p>
        </p:txBody>
      </p:sp>
      <p:sp>
        <p:nvSpPr>
          <p:cNvPr id="3" name="内容占位符 2"/>
          <p:cNvSpPr>
            <a:spLocks noGrp="1"/>
          </p:cNvSpPr>
          <p:nvPr>
            <p:ph idx="1"/>
          </p:nvPr>
        </p:nvSpPr>
        <p:spPr/>
        <p:txBody>
          <a:bodyPr>
            <a:normAutofit/>
          </a:bodyPr>
          <a:lstStyle/>
          <a:p>
            <a:pPr marL="0" indent="0">
              <a:buNone/>
            </a:pPr>
            <a:r>
              <a:rPr lang="zh-CN" altLang="en-US" sz="2000" dirty="0">
                <a:latin typeface="汉仪中等线简" pitchFamily="49" charset="-122"/>
                <a:ea typeface="汉仪中等线简" pitchFamily="49" charset="-122"/>
              </a:rPr>
              <a:t>现在很多人对</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有个误区，认为</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就是关键词排名。其实排名只是</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的一部分，对于一个大中型网站而言</a:t>
            </a:r>
            <a:r>
              <a:rPr lang="zh-CN" altLang="en-US" sz="2000" dirty="0" smtClean="0">
                <a:latin typeface="汉仪中等线简" pitchFamily="49" charset="-122"/>
                <a:ea typeface="汉仪中等线简" pitchFamily="49" charset="-122"/>
              </a:rPr>
              <a:t>，</a:t>
            </a:r>
            <a:r>
              <a:rPr lang="zh-CN" altLang="en-US" sz="2000" dirty="0">
                <a:latin typeface="汉仪中等线简" pitchFamily="49" charset="-122"/>
                <a:ea typeface="汉仪中等线简" pitchFamily="49" charset="-122"/>
              </a:rPr>
              <a:t>真正带来大量流量的是长尾关键词，而不是自己设想的那几个主要目标关键词。我所接触的</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项目几乎都经历这样一个过程，网站整体优化之后一段时间，网站流量有质的飞跃，但是最主要的几个关键词排名没有明显提升</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en-US" altLang="zh-CN" sz="2000" dirty="0" smtClean="0">
              <a:latin typeface="汉仪中等线简" pitchFamily="49" charset="-122"/>
              <a:ea typeface="汉仪中等线简" pitchFamily="49" charset="-122"/>
            </a:endParaRPr>
          </a:p>
          <a:p>
            <a:pPr marL="0" indent="0">
              <a:buNone/>
            </a:pP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不仅仅是为了获取更多的有效目标流量，也是为了更好的改善我们网站的用户体验。</a:t>
            </a:r>
            <a:endParaRPr lang="zh-CN" altLang="en-US" sz="2000"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173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en-US" altLang="zh-CN" b="1" dirty="0">
                <a:solidFill>
                  <a:srgbClr val="0066FF"/>
                </a:solidFill>
              </a:rPr>
              <a:t>SEO</a:t>
            </a:r>
            <a:r>
              <a:rPr lang="zh-CN" altLang="en-US" b="1" dirty="0">
                <a:solidFill>
                  <a:srgbClr val="0066FF"/>
                </a:solidFill>
              </a:rPr>
              <a:t>不是作弊</a:t>
            </a:r>
          </a:p>
        </p:txBody>
      </p:sp>
      <p:sp>
        <p:nvSpPr>
          <p:cNvPr id="3" name="内容占位符 2"/>
          <p:cNvSpPr>
            <a:spLocks noGrp="1"/>
          </p:cNvSpPr>
          <p:nvPr>
            <p:ph idx="1"/>
          </p:nvPr>
        </p:nvSpPr>
        <p:spPr/>
        <p:txBody>
          <a:bodyPr>
            <a:normAutofit/>
          </a:bodyPr>
          <a:lstStyle/>
          <a:p>
            <a:pPr marL="0" indent="0">
              <a:buNone/>
            </a:pP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技术是针对搜索引擎的一些规则来调整我们的网站一种技术。我们必须先了解游戏规则才能更好的去做</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。不遵守或破坏搜素引擎的规则你的网站将受到相应的惩罚。</a:t>
            </a:r>
            <a:endParaRPr lang="en-US" altLang="zh-CN" sz="2000" dirty="0" smtClean="0">
              <a:latin typeface="汉仪中等线简" pitchFamily="49" charset="-122"/>
              <a:ea typeface="汉仪中等线简" pitchFamily="49" charset="-122"/>
            </a:endParaRPr>
          </a:p>
          <a:p>
            <a:pPr marL="0" indent="0">
              <a:buNone/>
            </a:pPr>
            <a:endParaRPr lang="en-US" altLang="zh-CN" sz="2000" dirty="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网站</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最难的就是度的把握，轻了</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没什么效果，重了就划为作弊范围。</a:t>
            </a:r>
            <a:endParaRPr lang="en-US" altLang="zh-CN" sz="2000" dirty="0" smtClean="0">
              <a:latin typeface="汉仪中等线简" pitchFamily="49" charset="-122"/>
              <a:ea typeface="汉仪中等线简" pitchFamily="49" charset="-122"/>
            </a:endParaRPr>
          </a:p>
          <a:p>
            <a:pPr marL="0" indent="0">
              <a:buNone/>
            </a:pPr>
            <a:endParaRPr lang="en-US" altLang="zh-CN" dirty="0"/>
          </a:p>
          <a:p>
            <a:pPr marL="0" indent="0">
              <a:buNone/>
            </a:pPr>
            <a:endParaRPr lang="zh-CN" altLang="en-US" dirty="0"/>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259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12"/>
          <p:cNvCxnSpPr/>
          <p:nvPr/>
        </p:nvCxnSpPr>
        <p:spPr>
          <a:xfrm>
            <a:off x="714375" y="3429000"/>
            <a:ext cx="8429625" cy="158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 Box 3"/>
          <p:cNvSpPr txBox="1">
            <a:spLocks noChangeArrowheads="1"/>
          </p:cNvSpPr>
          <p:nvPr/>
        </p:nvSpPr>
        <p:spPr bwMode="auto">
          <a:xfrm>
            <a:off x="779463" y="2947988"/>
            <a:ext cx="4945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dirty="0" smtClean="0">
                <a:latin typeface="微软雅黑" pitchFamily="34" charset="-122"/>
                <a:ea typeface="微软雅黑" pitchFamily="34" charset="-122"/>
              </a:rPr>
              <a:t>网站优化</a:t>
            </a:r>
            <a:r>
              <a:rPr lang="en-US" altLang="zh-CN" sz="2800" b="1" dirty="0" smtClean="0">
                <a:latin typeface="微软雅黑" pitchFamily="34" charset="-122"/>
                <a:ea typeface="微软雅黑" pitchFamily="34" charset="-122"/>
              </a:rPr>
              <a:t>-</a:t>
            </a:r>
            <a:r>
              <a:rPr lang="zh-CN" altLang="en-US" sz="2800" b="1" dirty="0" smtClean="0">
                <a:solidFill>
                  <a:srgbClr val="CC0000"/>
                </a:solidFill>
                <a:latin typeface="微软雅黑" pitchFamily="34" charset="-122"/>
                <a:ea typeface="微软雅黑" pitchFamily="34" charset="-122"/>
              </a:rPr>
              <a:t>什么是</a:t>
            </a:r>
            <a:r>
              <a:rPr lang="en-US" altLang="zh-CN" sz="2800" b="1" dirty="0" smtClean="0">
                <a:solidFill>
                  <a:srgbClr val="CC0000"/>
                </a:solidFill>
                <a:latin typeface="微软雅黑" pitchFamily="34" charset="-122"/>
                <a:ea typeface="微软雅黑" pitchFamily="34" charset="-122"/>
              </a:rPr>
              <a:t>SEO</a:t>
            </a:r>
            <a:endParaRPr lang="zh-CN" altLang="en-US" sz="2800" b="1" dirty="0">
              <a:solidFill>
                <a:srgbClr val="CC0000"/>
              </a:solidFill>
              <a:latin typeface="微软雅黑" pitchFamily="34" charset="-122"/>
              <a:ea typeface="微软雅黑" pitchFamily="34" charset="-122"/>
            </a:endParaRPr>
          </a:p>
        </p:txBody>
      </p:sp>
      <p:sp>
        <p:nvSpPr>
          <p:cNvPr id="6" name="Rectangle 4"/>
          <p:cNvSpPr>
            <a:spLocks noChangeArrowheads="1"/>
          </p:cNvSpPr>
          <p:nvPr/>
        </p:nvSpPr>
        <p:spPr bwMode="auto">
          <a:xfrm>
            <a:off x="792163" y="3419752"/>
            <a:ext cx="341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r>
              <a:rPr lang="en-US" altLang="zh-CN" dirty="0" smtClean="0">
                <a:latin typeface="Bernard MT Condensed" pitchFamily="18" charset="0"/>
              </a:rPr>
              <a:t>Search </a:t>
            </a:r>
            <a:r>
              <a:rPr lang="en-US" altLang="zh-CN" dirty="0">
                <a:latin typeface="Bernard MT Condensed" pitchFamily="18" charset="0"/>
              </a:rPr>
              <a:t>Engine </a:t>
            </a:r>
            <a:r>
              <a:rPr lang="en-US" altLang="zh-CN" dirty="0" smtClean="0">
                <a:latin typeface="Bernard MT Condensed" pitchFamily="18" charset="0"/>
              </a:rPr>
              <a:t>Optimization</a:t>
            </a:r>
            <a:endParaRPr lang="en-US" altLang="zh-CN" dirty="0">
              <a:latin typeface="Bernard MT Condensed" pitchFamily="18" charset="0"/>
            </a:endParaRPr>
          </a:p>
        </p:txBody>
      </p:sp>
      <p:pic>
        <p:nvPicPr>
          <p:cNvPr id="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3" y="2460625"/>
            <a:ext cx="16525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060450"/>
            <a:ext cx="16525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6012160" y="6364762"/>
            <a:ext cx="3057430" cy="406803"/>
            <a:chOff x="6012160" y="6364762"/>
            <a:chExt cx="3057430" cy="406803"/>
          </a:xfrm>
        </p:grpSpPr>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4338" name="Picture 2" descr="C:\Users\think\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7726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en-US" altLang="zh-CN" b="1" dirty="0">
                <a:solidFill>
                  <a:srgbClr val="0066FF"/>
                </a:solidFill>
              </a:rPr>
              <a:t>SEO</a:t>
            </a:r>
            <a:r>
              <a:rPr lang="zh-CN" altLang="en-US" b="1" dirty="0">
                <a:solidFill>
                  <a:srgbClr val="0066FF"/>
                </a:solidFill>
              </a:rPr>
              <a:t>不是作弊</a:t>
            </a:r>
          </a:p>
        </p:txBody>
      </p:sp>
      <p:sp>
        <p:nvSpPr>
          <p:cNvPr id="3" name="内容占位符 2"/>
          <p:cNvSpPr>
            <a:spLocks noGrp="1"/>
          </p:cNvSpPr>
          <p:nvPr>
            <p:ph idx="1"/>
          </p:nvPr>
        </p:nvSpPr>
        <p:spPr/>
        <p:txBody>
          <a:bodyPr>
            <a:normAutofit/>
          </a:bodyPr>
          <a:lstStyle/>
          <a:p>
            <a:pPr marL="0" indent="0">
              <a:buNone/>
            </a:pPr>
            <a:endParaRPr lang="en-US" altLang="zh-CN" dirty="0"/>
          </a:p>
          <a:p>
            <a:pPr marL="0" indent="0">
              <a:buNone/>
            </a:pPr>
            <a:endParaRPr lang="zh-CN" altLang="en-US" dirty="0"/>
          </a:p>
        </p:txBody>
      </p:sp>
      <p:pic>
        <p:nvPicPr>
          <p:cNvPr id="13314" name="Picture 2" descr="C:\Users\think\Desktop\white-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76872"/>
            <a:ext cx="4572000" cy="3108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48916" y="1628799"/>
            <a:ext cx="5484194" cy="461665"/>
          </a:xfrm>
          <a:prstGeom prst="rect">
            <a:avLst/>
          </a:prstGeom>
          <a:noFill/>
        </p:spPr>
        <p:txBody>
          <a:bodyPr wrap="none" rtlCol="0">
            <a:spAutoFit/>
          </a:bodyPr>
          <a:lstStyle/>
          <a:p>
            <a:r>
              <a:rPr lang="zh-CN" altLang="en-US" sz="2400" dirty="0" smtClean="0"/>
              <a:t>白帽</a:t>
            </a:r>
            <a:r>
              <a:rPr lang="en-US" altLang="zh-CN" sz="2400" dirty="0" smtClean="0"/>
              <a:t>SEO</a:t>
            </a:r>
            <a:r>
              <a:rPr lang="zh-CN" altLang="en-US" sz="2400" dirty="0" smtClean="0"/>
              <a:t>与</a:t>
            </a:r>
            <a:r>
              <a:rPr lang="zh-CN" altLang="en-US" sz="2400" dirty="0"/>
              <a:t>黑</a:t>
            </a:r>
            <a:r>
              <a:rPr lang="zh-CN" altLang="en-US" sz="2400" dirty="0" smtClean="0"/>
              <a:t>帽</a:t>
            </a:r>
            <a:r>
              <a:rPr lang="en-US" altLang="zh-CN" sz="2400" dirty="0" smtClean="0"/>
              <a:t>SEO</a:t>
            </a:r>
            <a:r>
              <a:rPr lang="zh-CN" altLang="en-US" sz="2400" dirty="0" smtClean="0"/>
              <a:t>并没有严格的界线</a:t>
            </a:r>
            <a:endParaRPr lang="zh-CN" altLang="en-US" sz="2400" dirty="0"/>
          </a:p>
        </p:txBody>
      </p:sp>
      <p:sp>
        <p:nvSpPr>
          <p:cNvPr id="6"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8" name="组合 7"/>
          <p:cNvGrpSpPr/>
          <p:nvPr/>
        </p:nvGrpSpPr>
        <p:grpSpPr>
          <a:xfrm>
            <a:off x="6012160" y="6364762"/>
            <a:ext cx="3057430" cy="406803"/>
            <a:chOff x="6012160" y="6364762"/>
            <a:chExt cx="3057430" cy="406803"/>
          </a:xfrm>
        </p:grpSpPr>
        <p:sp>
          <p:nvSpPr>
            <p:cNvPr id="9"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0"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97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8)">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SEO</a:t>
            </a:r>
            <a:r>
              <a:rPr lang="zh-CN" altLang="en-US" dirty="0"/>
              <a:t>不是作弊</a:t>
            </a:r>
          </a:p>
        </p:txBody>
      </p:sp>
      <p:sp>
        <p:nvSpPr>
          <p:cNvPr id="3" name="内容占位符 2"/>
          <p:cNvSpPr>
            <a:spLocks noGrp="1"/>
          </p:cNvSpPr>
          <p:nvPr>
            <p:ph idx="1"/>
          </p:nvPr>
        </p:nvSpPr>
        <p:spPr/>
        <p:txBody>
          <a:bodyPr/>
          <a:lstStyle/>
          <a:p>
            <a:pPr marL="0" indent="0">
              <a:buNone/>
            </a:pPr>
            <a:r>
              <a:rPr lang="en-US" altLang="zh-CN" dirty="0" smtClean="0"/>
              <a:t>SEO</a:t>
            </a:r>
            <a:r>
              <a:rPr lang="zh-CN" altLang="en-US" dirty="0" smtClean="0"/>
              <a:t>技术是针对搜索引擎的一些规则来调整我们的网站一种技术。我们必须先了解游戏规则才能更好的去做</a:t>
            </a:r>
            <a:r>
              <a:rPr lang="en-US" altLang="zh-CN" dirty="0" smtClean="0"/>
              <a:t>SEO</a:t>
            </a:r>
            <a:r>
              <a:rPr lang="zh-CN" altLang="en-US" dirty="0" smtClean="0"/>
              <a:t>。不遵守或破坏搜素引擎的规则你的网站将受到相应的惩罚。</a:t>
            </a:r>
            <a:endParaRPr lang="en-US" altLang="zh-CN" dirty="0" smtClean="0"/>
          </a:p>
          <a:p>
            <a:pPr marL="0" indent="0">
              <a:buNone/>
            </a:pPr>
            <a:endParaRPr lang="en-US" altLang="zh-CN" dirty="0"/>
          </a:p>
          <a:p>
            <a:pPr marL="0" indent="0">
              <a:buNone/>
            </a:pPr>
            <a:r>
              <a:rPr lang="zh-CN" altLang="en-US" dirty="0" smtClean="0"/>
              <a:t>网站</a:t>
            </a:r>
            <a:r>
              <a:rPr lang="en-US" altLang="zh-CN" dirty="0" smtClean="0"/>
              <a:t>SEO</a:t>
            </a:r>
            <a:r>
              <a:rPr lang="zh-CN" altLang="en-US" dirty="0" smtClean="0"/>
              <a:t>最难的就是度的把握，轻了</a:t>
            </a:r>
            <a:r>
              <a:rPr lang="en-US" altLang="zh-CN" dirty="0" smtClean="0"/>
              <a:t>SEO</a:t>
            </a:r>
            <a:r>
              <a:rPr lang="zh-CN" altLang="en-US" dirty="0" smtClean="0"/>
              <a:t>没什么效果，重了就划为作弊范围</a:t>
            </a:r>
            <a:endParaRPr lang="zh-CN" altLang="en-US" dirty="0"/>
          </a:p>
        </p:txBody>
      </p:sp>
      <p:pic>
        <p:nvPicPr>
          <p:cNvPr id="12290" name="Picture 2" descr="C:\Users\think\Desktop\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02"/>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7127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12"/>
          <p:cNvCxnSpPr/>
          <p:nvPr/>
        </p:nvCxnSpPr>
        <p:spPr>
          <a:xfrm>
            <a:off x="714375" y="3429000"/>
            <a:ext cx="8429625" cy="158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 Box 3"/>
          <p:cNvSpPr txBox="1">
            <a:spLocks noChangeArrowheads="1"/>
          </p:cNvSpPr>
          <p:nvPr/>
        </p:nvSpPr>
        <p:spPr bwMode="auto">
          <a:xfrm>
            <a:off x="779462" y="2947988"/>
            <a:ext cx="5448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dirty="0" smtClean="0">
                <a:latin typeface="微软雅黑" pitchFamily="34" charset="-122"/>
                <a:ea typeface="微软雅黑" pitchFamily="34" charset="-122"/>
              </a:rPr>
              <a:t>网站优化</a:t>
            </a:r>
            <a:r>
              <a:rPr lang="en-US" altLang="zh-CN" sz="2800" b="1" dirty="0" smtClean="0">
                <a:latin typeface="微软雅黑" pitchFamily="34" charset="-122"/>
                <a:ea typeface="微软雅黑" pitchFamily="34" charset="-122"/>
              </a:rPr>
              <a:t>-</a:t>
            </a:r>
            <a:r>
              <a:rPr lang="en-US" altLang="zh-CN" sz="2800" b="1" dirty="0" smtClean="0">
                <a:solidFill>
                  <a:srgbClr val="CC0000"/>
                </a:solidFill>
                <a:latin typeface="微软雅黑" pitchFamily="34" charset="-122"/>
                <a:ea typeface="微软雅黑" pitchFamily="34" charset="-122"/>
              </a:rPr>
              <a:t>SEO</a:t>
            </a:r>
            <a:r>
              <a:rPr lang="zh-CN" altLang="en-US" sz="2800" b="1" dirty="0" smtClean="0">
                <a:solidFill>
                  <a:srgbClr val="CC0000"/>
                </a:solidFill>
                <a:latin typeface="微软雅黑" pitchFamily="34" charset="-122"/>
                <a:ea typeface="微软雅黑" pitchFamily="34" charset="-122"/>
              </a:rPr>
              <a:t>与网站运营的关系</a:t>
            </a:r>
            <a:endParaRPr lang="zh-CN" altLang="en-US" sz="2800" b="1" dirty="0">
              <a:solidFill>
                <a:srgbClr val="CC0000"/>
              </a:solidFill>
              <a:latin typeface="微软雅黑" pitchFamily="34" charset="-122"/>
              <a:ea typeface="微软雅黑" pitchFamily="34" charset="-122"/>
            </a:endParaRPr>
          </a:p>
        </p:txBody>
      </p:sp>
      <p:sp>
        <p:nvSpPr>
          <p:cNvPr id="6" name="Rectangle 4"/>
          <p:cNvSpPr>
            <a:spLocks noChangeArrowheads="1"/>
          </p:cNvSpPr>
          <p:nvPr/>
        </p:nvSpPr>
        <p:spPr bwMode="auto">
          <a:xfrm>
            <a:off x="792163" y="3419752"/>
            <a:ext cx="341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r>
              <a:rPr lang="en-US" altLang="zh-CN" dirty="0" smtClean="0">
                <a:latin typeface="Bernard MT Condensed" pitchFamily="18" charset="0"/>
              </a:rPr>
              <a:t>Search </a:t>
            </a:r>
            <a:r>
              <a:rPr lang="en-US" altLang="zh-CN" dirty="0">
                <a:latin typeface="Bernard MT Condensed" pitchFamily="18" charset="0"/>
              </a:rPr>
              <a:t>Engine </a:t>
            </a:r>
            <a:r>
              <a:rPr lang="en-US" altLang="zh-CN" dirty="0" smtClean="0">
                <a:latin typeface="Bernard MT Condensed" pitchFamily="18" charset="0"/>
              </a:rPr>
              <a:t>Optimization</a:t>
            </a:r>
            <a:endParaRPr lang="en-US" altLang="zh-CN" dirty="0">
              <a:latin typeface="Bernard MT Condensed" pitchFamily="18" charset="0"/>
            </a:endParaRPr>
          </a:p>
        </p:txBody>
      </p:sp>
      <p:pic>
        <p:nvPicPr>
          <p:cNvPr id="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3" y="2460625"/>
            <a:ext cx="16525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060450"/>
            <a:ext cx="16525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4338" name="Picture 2" descr="C:\Users\think\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06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pPr marL="0" indent="0"/>
            <a:r>
              <a:rPr lang="en-US" altLang="zh-CN" b="1" dirty="0">
                <a:solidFill>
                  <a:srgbClr val="0066FF"/>
                </a:solidFill>
              </a:rPr>
              <a:t>SEO</a:t>
            </a:r>
            <a:r>
              <a:rPr lang="zh-CN" altLang="en-US" b="1" dirty="0">
                <a:solidFill>
                  <a:srgbClr val="0066FF"/>
                </a:solidFill>
              </a:rPr>
              <a:t>与网站运营</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2681059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8" name="组合 7"/>
          <p:cNvGrpSpPr/>
          <p:nvPr/>
        </p:nvGrpSpPr>
        <p:grpSpPr>
          <a:xfrm>
            <a:off x="6012160" y="6364762"/>
            <a:ext cx="3057430" cy="406803"/>
            <a:chOff x="6012160" y="6364762"/>
            <a:chExt cx="3057430" cy="406803"/>
          </a:xfrm>
        </p:grpSpPr>
        <p:sp>
          <p:nvSpPr>
            <p:cNvPr id="9"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0" name="Picture 2" descr="C:\Users\think\Desktop\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8187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pPr marL="0" indent="0"/>
            <a:r>
              <a:rPr lang="en-US" altLang="zh-CN" b="1" dirty="0">
                <a:solidFill>
                  <a:srgbClr val="0066FF"/>
                </a:solidFill>
              </a:rPr>
              <a:t>SEO</a:t>
            </a:r>
            <a:r>
              <a:rPr lang="zh-CN" altLang="en-US" b="1" dirty="0">
                <a:solidFill>
                  <a:srgbClr val="0066FF"/>
                </a:solidFill>
              </a:rPr>
              <a:t>与网站运营</a:t>
            </a:r>
          </a:p>
        </p:txBody>
      </p:sp>
      <p:sp>
        <p:nvSpPr>
          <p:cNvPr id="3" name="内容占位符 2"/>
          <p:cNvSpPr>
            <a:spLocks noGrp="1"/>
          </p:cNvSpPr>
          <p:nvPr>
            <p:ph idx="1"/>
          </p:nvPr>
        </p:nvSpPr>
        <p:spPr/>
        <p:txBody>
          <a:bodyPr>
            <a:normAutofit/>
          </a:bodyPr>
          <a:lstStyle/>
          <a:p>
            <a:pPr marL="0" indent="0">
              <a:buNone/>
            </a:pP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是网络营销的利器，有的时候是一个网站运营成功与否的关键。影响网站运营的因素太多，</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只是一小部分，有的时候甚至是非必须的部分。</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是搜索营销的一种，搜索营销还有</a:t>
            </a:r>
            <a:r>
              <a:rPr lang="en-US" altLang="zh-CN" sz="2000" dirty="0">
                <a:latin typeface="汉仪中等线简" pitchFamily="49" charset="-122"/>
                <a:ea typeface="汉仪中等线简" pitchFamily="49" charset="-122"/>
              </a:rPr>
              <a:t>PPC</a:t>
            </a:r>
            <a:r>
              <a:rPr lang="zh-CN" altLang="en-US" sz="2000" dirty="0">
                <a:latin typeface="汉仪中等线简" pitchFamily="49" charset="-122"/>
                <a:ea typeface="汉仪中等线简" pitchFamily="49" charset="-122"/>
              </a:rPr>
              <a:t>形式。搜索营销又只是网络营销的一种。有些网站完全可以抛弃搜索营销，抛弃</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，靠其他网络营销的方式带来流量。如店子邮件营销，论坛营销，口碑营销，病毒式营销，博客营销，微博营销等。任何一种网络营销方法使用得当，都可以为我们的网站带来不错的流量</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zh-CN" altLang="en-US" sz="2000" dirty="0">
              <a:latin typeface="汉仪中等线简" pitchFamily="49" charset="-122"/>
              <a:ea typeface="汉仪中等线简" pitchFamily="49" charset="-122"/>
            </a:endParaRPr>
          </a:p>
          <a:p>
            <a:pPr marL="0" indent="0">
              <a:buNone/>
            </a:pPr>
            <a:r>
              <a:rPr lang="en-US" altLang="zh-CN" sz="2000" dirty="0" smtClean="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虽然是最有效的流量获取方法之一，但绝对不是唯一的方法，并不是每个网站都要做</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网络营销只是网站运营的一部分，除了流量网站运营还需要做很多其他的事情，如：网站的盈利模式，如何将流量变成销售订单，产品的采购，网站技术系统研发等。</a:t>
            </a: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4320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752"/>
            <a:ext cx="8229600" cy="1143000"/>
          </a:xfrm>
        </p:spPr>
        <p:txBody>
          <a:bodyPr/>
          <a:lstStyle/>
          <a:p>
            <a:pPr marL="0" indent="0"/>
            <a:r>
              <a:rPr lang="zh-CN" altLang="en-US" b="1" dirty="0">
                <a:solidFill>
                  <a:srgbClr val="0066FF"/>
                </a:solidFill>
              </a:rPr>
              <a:t>网站内容是</a:t>
            </a:r>
            <a:r>
              <a:rPr lang="en-US" altLang="zh-CN" b="1" dirty="0">
                <a:solidFill>
                  <a:srgbClr val="0066FF"/>
                </a:solidFill>
              </a:rPr>
              <a:t>SEO</a:t>
            </a:r>
            <a:r>
              <a:rPr lang="zh-CN" altLang="en-US" b="1" dirty="0">
                <a:solidFill>
                  <a:srgbClr val="0066FF"/>
                </a:solidFill>
              </a:rPr>
              <a:t>根基</a:t>
            </a:r>
          </a:p>
        </p:txBody>
      </p:sp>
      <p:sp>
        <p:nvSpPr>
          <p:cNvPr id="3" name="内容占位符 2"/>
          <p:cNvSpPr>
            <a:spLocks noGrp="1"/>
          </p:cNvSpPr>
          <p:nvPr>
            <p:ph idx="1"/>
          </p:nvPr>
        </p:nvSpPr>
        <p:spPr/>
        <p:txBody>
          <a:bodyPr>
            <a:normAutofit/>
          </a:bodyPr>
          <a:lstStyle/>
          <a:p>
            <a:pPr marL="0" indent="0">
              <a:buNone/>
            </a:pPr>
            <a:r>
              <a:rPr lang="zh-CN" altLang="en-US" sz="2000" dirty="0">
                <a:latin typeface="汉仪中等线简" pitchFamily="49" charset="-122"/>
                <a:ea typeface="汉仪中等线简" pitchFamily="49" charset="-122"/>
              </a:rPr>
              <a:t>内容为王，链接为后，这个说法</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人员应该都比较熟悉。其愿意不仅仅在于搜索引擎给予原创内容和外部链接很高的权重，更在于这两者是</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最大的难点</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en-US" altLang="zh-CN" sz="2000" dirty="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网站</a:t>
            </a:r>
            <a:r>
              <a:rPr lang="zh-CN" altLang="en-US" sz="2000" dirty="0">
                <a:latin typeface="汉仪中等线简" pitchFamily="49" charset="-122"/>
                <a:ea typeface="汉仪中等线简" pitchFamily="49" charset="-122"/>
              </a:rPr>
              <a:t>结构，内部链接，页面优化，关键词分析，流量分析，这些重要的</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步骤大体上都在</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人员的控制范围内，有经验的</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工作人员是比较顺利的能完成。但高质量的内容与外部链接是可遇不可求的。</a:t>
            </a:r>
            <a:endParaRPr lang="zh-CN" altLang="en-US" sz="2000"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9150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pPr marL="0" indent="0"/>
            <a:r>
              <a:rPr lang="zh-CN" altLang="en-US" b="1" dirty="0">
                <a:solidFill>
                  <a:srgbClr val="0066FF"/>
                </a:solidFill>
              </a:rPr>
              <a:t>网站内容是</a:t>
            </a:r>
            <a:r>
              <a:rPr lang="en-US" altLang="zh-CN" b="1" dirty="0">
                <a:solidFill>
                  <a:srgbClr val="0066FF"/>
                </a:solidFill>
              </a:rPr>
              <a:t>SEO</a:t>
            </a:r>
            <a:r>
              <a:rPr lang="zh-CN" altLang="en-US" b="1" dirty="0">
                <a:solidFill>
                  <a:srgbClr val="0066FF"/>
                </a:solidFill>
              </a:rPr>
              <a:t>根基</a:t>
            </a:r>
          </a:p>
        </p:txBody>
      </p:sp>
      <p:sp>
        <p:nvSpPr>
          <p:cNvPr id="4" name="内容占位符 3"/>
          <p:cNvSpPr>
            <a:spLocks noGrp="1"/>
          </p:cNvSpPr>
          <p:nvPr>
            <p:ph idx="1"/>
          </p:nvPr>
        </p:nvSpPr>
        <p:spPr/>
        <p:txBody>
          <a:bodyPr/>
          <a:lstStyle/>
          <a:p>
            <a:pPr marL="0" indent="0">
              <a:buNone/>
            </a:pPr>
            <a:r>
              <a:rPr lang="zh-CN" altLang="en-US" sz="2800" dirty="0" smtClean="0"/>
              <a:t>原创内容是</a:t>
            </a:r>
            <a:r>
              <a:rPr lang="en-US" altLang="zh-CN" sz="2800" dirty="0" smtClean="0"/>
              <a:t>SEO</a:t>
            </a:r>
            <a:r>
              <a:rPr lang="zh-CN" altLang="en-US" sz="2800" dirty="0" smtClean="0"/>
              <a:t>的根本</a:t>
            </a:r>
            <a:endParaRPr lang="en-US" altLang="zh-CN" sz="2800" dirty="0" smtClean="0"/>
          </a:p>
          <a:p>
            <a:pPr marL="0" indent="0">
              <a:buNone/>
            </a:pPr>
            <a:r>
              <a:rPr lang="zh-CN" altLang="en-US" sz="2000" dirty="0" smtClean="0">
                <a:latin typeface="汉仪中等线简" pitchFamily="49" charset="-122"/>
                <a:ea typeface="汉仪中等线简" pitchFamily="49" charset="-122"/>
              </a:rPr>
              <a:t>原创的内容跟有利于搜索引擎的收录</a:t>
            </a:r>
            <a:endParaRPr lang="en-US" altLang="zh-CN" sz="2000" dirty="0" smtClean="0">
              <a:latin typeface="汉仪中等线简" pitchFamily="49" charset="-122"/>
              <a:ea typeface="汉仪中等线简" pitchFamily="49" charset="-122"/>
            </a:endParaRPr>
          </a:p>
          <a:p>
            <a:pPr marL="0" indent="0">
              <a:buNone/>
            </a:pPr>
            <a:endParaRPr lang="en-US" altLang="zh-CN" dirty="0"/>
          </a:p>
          <a:p>
            <a:pPr marL="0" indent="0">
              <a:buNone/>
            </a:pPr>
            <a:r>
              <a:rPr lang="zh-CN" altLang="en-US" sz="2800" dirty="0" smtClean="0"/>
              <a:t>内容也需要推广</a:t>
            </a:r>
            <a:endParaRPr lang="en-US" altLang="zh-CN" sz="2800" dirty="0" smtClean="0"/>
          </a:p>
          <a:p>
            <a:pPr marL="0" indent="0">
              <a:buNone/>
            </a:pPr>
            <a:r>
              <a:rPr lang="zh-CN" altLang="en-US" sz="2000" dirty="0" smtClean="0">
                <a:latin typeface="汉仪中等线简" pitchFamily="49" charset="-122"/>
                <a:ea typeface="汉仪中等线简" pitchFamily="49" charset="-122"/>
              </a:rPr>
              <a:t>好的内容我们要让跟多的人知道，通过收藏转载，等途径进行有效的传播。</a:t>
            </a:r>
            <a:endParaRPr lang="en-US" altLang="zh-CN" sz="2000" dirty="0" smtClean="0">
              <a:latin typeface="汉仪中等线简" pitchFamily="49" charset="-122"/>
              <a:ea typeface="汉仪中等线简" pitchFamily="49" charset="-122"/>
            </a:endParaRPr>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9779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zh-CN" altLang="en-US" b="1" dirty="0">
                <a:solidFill>
                  <a:srgbClr val="0066FF"/>
                </a:solidFill>
              </a:rPr>
              <a:t>具体问题具体分析</a:t>
            </a:r>
          </a:p>
        </p:txBody>
      </p:sp>
      <p:sp>
        <p:nvSpPr>
          <p:cNvPr id="3" name="内容占位符 2"/>
          <p:cNvSpPr>
            <a:spLocks noGrp="1"/>
          </p:cNvSpPr>
          <p:nvPr>
            <p:ph idx="1"/>
          </p:nvPr>
        </p:nvSpPr>
        <p:spPr/>
        <p:txBody>
          <a:bodyPr>
            <a:normAutofit/>
          </a:bodyPr>
          <a:lstStyle/>
          <a:p>
            <a:pPr marL="0" indent="0">
              <a:buNone/>
            </a:pPr>
            <a:r>
              <a:rPr lang="zh-CN" altLang="en-US" sz="2000" dirty="0" smtClean="0">
                <a:latin typeface="汉仪中等线简" pitchFamily="49" charset="-122"/>
                <a:ea typeface="汉仪中等线简" pitchFamily="49" charset="-122"/>
              </a:rPr>
              <a:t>每个网站的目标和性质是不一样，所以我们要对不同的</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项目具体问题要具体分析。并不是所有的网站都适合做</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en-US" altLang="zh-CN" sz="2000"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通常影响</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执行的一些问题</a:t>
            </a:r>
            <a:endParaRPr lang="en-US" altLang="zh-CN" sz="2000" dirty="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公司是否有足够的决心做</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？有多少人力和物力的投入？能够耐心的等待多长时间？公司是否重视</a:t>
            </a:r>
            <a:r>
              <a:rPr lang="en-US" altLang="zh-CN" sz="2000" dirty="0" smtClean="0">
                <a:latin typeface="汉仪中等线简" pitchFamily="49" charset="-122"/>
                <a:ea typeface="汉仪中等线简" pitchFamily="49" charset="-122"/>
              </a:rPr>
              <a:t>SEO?</a:t>
            </a:r>
          </a:p>
          <a:p>
            <a:pPr marL="0" indent="0">
              <a:buNone/>
            </a:pPr>
            <a:endParaRPr lang="en-US" altLang="zh-CN" sz="2000"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与主要竞争对手的差距是多大？我们超越竞争对手的可能性有多大？</a:t>
            </a:r>
            <a:endParaRPr lang="en-US" altLang="zh-CN" sz="2000" dirty="0" smtClean="0">
              <a:latin typeface="汉仪中等线简" pitchFamily="49" charset="-122"/>
              <a:ea typeface="汉仪中等线简" pitchFamily="49" charset="-122"/>
            </a:endParaRPr>
          </a:p>
          <a:p>
            <a:pPr marL="0" indent="0">
              <a:buNone/>
            </a:pPr>
            <a:endParaRPr lang="en-US" altLang="zh-CN" dirty="0" smtClean="0"/>
          </a:p>
          <a:p>
            <a:pPr marL="0" indent="0">
              <a:buNone/>
            </a:pPr>
            <a:endParaRPr lang="en-US" altLang="zh-CN" dirty="0"/>
          </a:p>
          <a:p>
            <a:pPr marL="0" indent="0">
              <a:buNone/>
            </a:pPr>
            <a:endParaRPr lang="zh-CN" altLang="en-US" dirty="0"/>
          </a:p>
        </p:txBody>
      </p:sp>
      <p:grpSp>
        <p:nvGrpSpPr>
          <p:cNvPr id="5" name="组合 4"/>
          <p:cNvGrpSpPr/>
          <p:nvPr/>
        </p:nvGrpSpPr>
        <p:grpSpPr>
          <a:xfrm>
            <a:off x="6012160" y="6364762"/>
            <a:ext cx="3057430" cy="406803"/>
            <a:chOff x="6012160" y="6364762"/>
            <a:chExt cx="3057430" cy="406803"/>
          </a:xfrm>
        </p:grpSpPr>
        <p:sp>
          <p:nvSpPr>
            <p:cNvPr id="6"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7"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1287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12"/>
          <p:cNvCxnSpPr/>
          <p:nvPr/>
        </p:nvCxnSpPr>
        <p:spPr>
          <a:xfrm>
            <a:off x="714375" y="3429000"/>
            <a:ext cx="8429625" cy="158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 Box 3"/>
          <p:cNvSpPr txBox="1">
            <a:spLocks noChangeArrowheads="1"/>
          </p:cNvSpPr>
          <p:nvPr/>
        </p:nvSpPr>
        <p:spPr bwMode="auto">
          <a:xfrm>
            <a:off x="779462" y="2947988"/>
            <a:ext cx="5448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dirty="0" smtClean="0">
                <a:latin typeface="微软雅黑" pitchFamily="34" charset="-122"/>
                <a:ea typeface="微软雅黑" pitchFamily="34" charset="-122"/>
              </a:rPr>
              <a:t>网站优化</a:t>
            </a:r>
            <a:r>
              <a:rPr lang="en-US" altLang="zh-CN" sz="2800" b="1" dirty="0" smtClean="0">
                <a:latin typeface="微软雅黑" pitchFamily="34" charset="-122"/>
                <a:ea typeface="微软雅黑" pitchFamily="34" charset="-122"/>
              </a:rPr>
              <a:t>-</a:t>
            </a:r>
            <a:r>
              <a:rPr lang="zh-CN" altLang="en-US" sz="2800" b="1" dirty="0" smtClean="0">
                <a:solidFill>
                  <a:srgbClr val="CC0000"/>
                </a:solidFill>
                <a:latin typeface="微软雅黑" pitchFamily="34" charset="-122"/>
                <a:ea typeface="微软雅黑" pitchFamily="34" charset="-122"/>
              </a:rPr>
              <a:t>如何去做</a:t>
            </a:r>
            <a:r>
              <a:rPr lang="en-US" altLang="zh-CN" sz="2800" b="1" dirty="0" smtClean="0">
                <a:solidFill>
                  <a:srgbClr val="CC0000"/>
                </a:solidFill>
                <a:latin typeface="微软雅黑" pitchFamily="34" charset="-122"/>
                <a:ea typeface="微软雅黑" pitchFamily="34" charset="-122"/>
              </a:rPr>
              <a:t>SEO</a:t>
            </a:r>
            <a:r>
              <a:rPr lang="zh-CN" altLang="en-US" sz="2800" b="1" dirty="0" smtClean="0">
                <a:solidFill>
                  <a:srgbClr val="CC0000"/>
                </a:solidFill>
                <a:latin typeface="微软雅黑" pitchFamily="34" charset="-122"/>
                <a:ea typeface="微软雅黑" pitchFamily="34" charset="-122"/>
              </a:rPr>
              <a:t>项目</a:t>
            </a:r>
            <a:endParaRPr lang="zh-CN" altLang="en-US" sz="2800" b="1" dirty="0">
              <a:solidFill>
                <a:srgbClr val="CC0000"/>
              </a:solidFill>
              <a:latin typeface="微软雅黑" pitchFamily="34" charset="-122"/>
              <a:ea typeface="微软雅黑" pitchFamily="34" charset="-122"/>
            </a:endParaRPr>
          </a:p>
        </p:txBody>
      </p:sp>
      <p:sp>
        <p:nvSpPr>
          <p:cNvPr id="6" name="Rectangle 4"/>
          <p:cNvSpPr>
            <a:spLocks noChangeArrowheads="1"/>
          </p:cNvSpPr>
          <p:nvPr/>
        </p:nvSpPr>
        <p:spPr bwMode="auto">
          <a:xfrm>
            <a:off x="792163" y="3419752"/>
            <a:ext cx="341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r>
              <a:rPr lang="en-US" altLang="zh-CN" dirty="0" smtClean="0">
                <a:latin typeface="Bernard MT Condensed" pitchFamily="18" charset="0"/>
              </a:rPr>
              <a:t>Search </a:t>
            </a:r>
            <a:r>
              <a:rPr lang="en-US" altLang="zh-CN" dirty="0">
                <a:latin typeface="Bernard MT Condensed" pitchFamily="18" charset="0"/>
              </a:rPr>
              <a:t>Engine </a:t>
            </a:r>
            <a:r>
              <a:rPr lang="en-US" altLang="zh-CN" dirty="0" smtClean="0">
                <a:latin typeface="Bernard MT Condensed" pitchFamily="18" charset="0"/>
              </a:rPr>
              <a:t>Optimization</a:t>
            </a:r>
            <a:endParaRPr lang="en-US" altLang="zh-CN" dirty="0">
              <a:latin typeface="Bernard MT Condensed" pitchFamily="18" charset="0"/>
            </a:endParaRPr>
          </a:p>
        </p:txBody>
      </p:sp>
      <p:pic>
        <p:nvPicPr>
          <p:cNvPr id="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3" y="2460625"/>
            <a:ext cx="16525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060450"/>
            <a:ext cx="16525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4338" name="Picture 2" descr="C:\Users\think\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38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en-US" altLang="zh-CN" b="1" dirty="0">
                <a:solidFill>
                  <a:srgbClr val="0066FF"/>
                </a:solidFill>
              </a:rPr>
              <a:t>SEO</a:t>
            </a:r>
            <a:r>
              <a:rPr lang="zh-CN" altLang="en-US" b="1" dirty="0">
                <a:solidFill>
                  <a:srgbClr val="0066FF"/>
                </a:solidFill>
              </a:rPr>
              <a:t>的</a:t>
            </a:r>
            <a:r>
              <a:rPr lang="zh-CN" altLang="en-US" b="1" dirty="0" smtClean="0">
                <a:solidFill>
                  <a:srgbClr val="0066FF"/>
                </a:solidFill>
              </a:rPr>
              <a:t>项目</a:t>
            </a:r>
            <a:r>
              <a:rPr lang="zh-CN" altLang="en-US" b="1" dirty="0">
                <a:solidFill>
                  <a:srgbClr val="0066FF"/>
                </a:solidFill>
              </a:rPr>
              <a:t>流程</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41277995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67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44624"/>
            <a:ext cx="3733714" cy="923330"/>
          </a:xfrm>
          <a:prstGeom prst="rect">
            <a:avLst/>
          </a:prstGeom>
        </p:spPr>
        <p:txBody>
          <a:bodyPr wrap="none">
            <a:spAutoFit/>
          </a:bodyPr>
          <a:lstStyle/>
          <a:p>
            <a:r>
              <a:rPr lang="zh-CN" altLang="en-US" sz="5400" b="1" dirty="0">
                <a:solidFill>
                  <a:schemeClr val="tx2">
                    <a:lumMod val="60000"/>
                    <a:lumOff val="40000"/>
                  </a:schemeClr>
                </a:solidFill>
              </a:rPr>
              <a:t>什么是</a:t>
            </a:r>
            <a:r>
              <a:rPr lang="en-US" altLang="zh-CN" sz="5400" b="1" dirty="0">
                <a:solidFill>
                  <a:schemeClr val="tx2">
                    <a:lumMod val="60000"/>
                    <a:lumOff val="40000"/>
                  </a:schemeClr>
                </a:solidFill>
              </a:rPr>
              <a:t>SEO</a:t>
            </a:r>
            <a:endParaRPr lang="zh-CN" altLang="en-US" sz="5400" b="1" dirty="0">
              <a:solidFill>
                <a:schemeClr val="tx2">
                  <a:lumMod val="60000"/>
                  <a:lumOff val="40000"/>
                </a:schemeClr>
              </a:solidFill>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3" y="2924944"/>
            <a:ext cx="5112811" cy="3834608"/>
          </a:xfrm>
          <a:prstGeom prst="rect">
            <a:avLst/>
          </a:prstGeom>
        </p:spPr>
      </p:pic>
      <p:sp>
        <p:nvSpPr>
          <p:cNvPr id="5" name="矩形 4"/>
          <p:cNvSpPr/>
          <p:nvPr/>
        </p:nvSpPr>
        <p:spPr>
          <a:xfrm>
            <a:off x="808040" y="1916832"/>
            <a:ext cx="7488832" cy="1631216"/>
          </a:xfrm>
          <a:prstGeom prst="rect">
            <a:avLst/>
          </a:prstGeom>
        </p:spPr>
        <p:txBody>
          <a:bodyPr wrap="square">
            <a:spAutoFit/>
          </a:bodyPr>
          <a:lstStyle/>
          <a:p>
            <a:r>
              <a:rPr lang="en-US" altLang="zh-CN" sz="4000" b="1" dirty="0">
                <a:solidFill>
                  <a:srgbClr val="FF0000"/>
                </a:solidFill>
                <a:latin typeface="Adobe Gothic Std B" pitchFamily="34" charset="-128"/>
                <a:ea typeface="Adobe Gothic Std B" pitchFamily="34" charset="-128"/>
                <a:cs typeface="经典超圆简" pitchFamily="49" charset="-122"/>
              </a:rPr>
              <a:t>SEO</a:t>
            </a:r>
            <a:r>
              <a:rPr lang="zh-CN" altLang="en-US" sz="2000" dirty="0">
                <a:latin typeface="汉仪中等线简" pitchFamily="49" charset="-122"/>
                <a:ea typeface="汉仪中等线简" pitchFamily="49" charset="-122"/>
              </a:rPr>
              <a:t>是英文 </a:t>
            </a:r>
            <a:r>
              <a:rPr lang="en-US" altLang="zh-CN" sz="2000" dirty="0">
                <a:latin typeface="汉仪中等线简" pitchFamily="49" charset="-122"/>
                <a:ea typeface="汉仪中等线简" pitchFamily="49" charset="-122"/>
              </a:rPr>
              <a:t>Search Engine Optimization </a:t>
            </a:r>
            <a:r>
              <a:rPr lang="zh-CN" altLang="en-US" sz="2000" dirty="0">
                <a:latin typeface="汉仪中等线简" pitchFamily="49" charset="-122"/>
                <a:ea typeface="汉仪中等线简" pitchFamily="49" charset="-122"/>
              </a:rPr>
              <a:t>的缩写，中文翻译搜索引擎优化（通常称为网站优化）</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endParaRPr lang="zh-CN" altLang="en-US" sz="2000" dirty="0">
              <a:latin typeface="汉仪中等线简" pitchFamily="49" charset="-122"/>
              <a:ea typeface="汉仪中等线简" pitchFamily="49" charset="-122"/>
            </a:endParaRPr>
          </a:p>
          <a:p>
            <a:r>
              <a:rPr lang="zh-CN" altLang="en-US" sz="2000" dirty="0" smtClean="0">
                <a:latin typeface="汉仪中等线简" pitchFamily="49" charset="-122"/>
                <a:ea typeface="汉仪中等线简" pitchFamily="49" charset="-122"/>
              </a:rPr>
              <a:t>说</a:t>
            </a:r>
            <a:r>
              <a:rPr lang="zh-CN" altLang="en-US" sz="2000" dirty="0">
                <a:latin typeface="汉仪中等线简" pitchFamily="49" charset="-122"/>
                <a:ea typeface="汉仪中等线简" pitchFamily="49" charset="-122"/>
              </a:rPr>
              <a:t>简单点</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就是从搜索引擎自然排名</a:t>
            </a:r>
            <a:r>
              <a:rPr lang="zh-CN" altLang="en-US" sz="2000" dirty="0" smtClean="0">
                <a:latin typeface="汉仪中等线简" pitchFamily="49" charset="-122"/>
                <a:ea typeface="汉仪中等线简" pitchFamily="49" charset="-122"/>
              </a:rPr>
              <a:t>中</a:t>
            </a:r>
            <a:r>
              <a:rPr lang="zh-CN" altLang="en-US" sz="2000" dirty="0">
                <a:latin typeface="汉仪中等线简" pitchFamily="49" charset="-122"/>
                <a:ea typeface="汉仪中等线简" pitchFamily="49" charset="-122"/>
              </a:rPr>
              <a:t>获取</a:t>
            </a:r>
            <a:r>
              <a:rPr lang="zh-CN" altLang="en-US" sz="2000" dirty="0" smtClean="0">
                <a:latin typeface="汉仪中等线简" pitchFamily="49" charset="-122"/>
                <a:ea typeface="汉仪中等线简" pitchFamily="49" charset="-122"/>
              </a:rPr>
              <a:t>更多</a:t>
            </a:r>
            <a:r>
              <a:rPr lang="zh-CN" altLang="en-US" sz="2000" dirty="0">
                <a:latin typeface="汉仪中等线简" pitchFamily="49" charset="-122"/>
                <a:ea typeface="汉仪中等线简" pitchFamily="49" charset="-122"/>
              </a:rPr>
              <a:t>的流量。</a:t>
            </a:r>
          </a:p>
        </p:txBody>
      </p:sp>
      <p:sp>
        <p:nvSpPr>
          <p:cNvPr id="6" name="直接连接符​​ 29"/>
          <p:cNvSpPr>
            <a:spLocks noChangeShapeType="1"/>
          </p:cNvSpPr>
          <p:nvPr/>
        </p:nvSpPr>
        <p:spPr bwMode="auto">
          <a:xfrm flipH="1">
            <a:off x="403225" y="1124744"/>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8" name="组合 7"/>
          <p:cNvGrpSpPr/>
          <p:nvPr/>
        </p:nvGrpSpPr>
        <p:grpSpPr>
          <a:xfrm>
            <a:off x="6012160" y="6364762"/>
            <a:ext cx="3057430" cy="406803"/>
            <a:chOff x="6012160" y="6364762"/>
            <a:chExt cx="3057430" cy="406803"/>
          </a:xfrm>
        </p:grpSpPr>
        <p:sp>
          <p:nvSpPr>
            <p:cNvPr id="10"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1"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453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b="1" dirty="0">
                <a:solidFill>
                  <a:srgbClr val="0066FF"/>
                </a:solidFill>
              </a:rPr>
              <a:t>第一阶段</a:t>
            </a:r>
          </a:p>
        </p:txBody>
      </p:sp>
      <p:sp>
        <p:nvSpPr>
          <p:cNvPr id="3" name="内容占位符 2"/>
          <p:cNvSpPr>
            <a:spLocks noGrp="1"/>
          </p:cNvSpPr>
          <p:nvPr>
            <p:ph idx="1"/>
          </p:nvPr>
        </p:nvSpPr>
        <p:spPr>
          <a:xfrm>
            <a:off x="475639" y="1412776"/>
            <a:ext cx="8229600" cy="5235678"/>
          </a:xfrm>
        </p:spPr>
        <p:txBody>
          <a:bodyPr>
            <a:normAutofit/>
          </a:bodyPr>
          <a:lstStyle/>
          <a:p>
            <a:pPr marL="0" indent="0">
              <a:buNone/>
            </a:pPr>
            <a:r>
              <a:rPr lang="zh-CN" altLang="en-US" sz="2000" dirty="0">
                <a:latin typeface="汉仪中等线简" pitchFamily="49" charset="-122"/>
                <a:ea typeface="汉仪中等线简" pitchFamily="49" charset="-122"/>
              </a:rPr>
              <a:t>网站的</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流程，假设需要花一年的时间来完成。大致可以分为以下四个阶段：</a:t>
            </a:r>
          </a:p>
          <a:p>
            <a:pPr marL="0" indent="0">
              <a:buNone/>
            </a:pPr>
            <a:endParaRPr lang="zh-CN" altLang="en-US" sz="2000"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949857" y="2420888"/>
            <a:ext cx="6895033" cy="3144462"/>
          </a:xfrm>
          <a:prstGeom prst="rect">
            <a:avLst/>
          </a:prstGeom>
          <a:ln w="19050">
            <a:solidFill>
              <a:schemeClr val="tx2">
                <a:lumMod val="60000"/>
                <a:lumOff val="40000"/>
              </a:schemeClr>
            </a:solidFill>
            <a:prstDash val="lgDash"/>
          </a:ln>
        </p:spPr>
        <p:txBody>
          <a:bodyPr/>
          <a:lstStyle/>
          <a:p>
            <a:pPr marL="285750" lvl="0" indent="-285750">
              <a:buFont typeface="Wingdings" pitchFamily="2" charset="2"/>
              <a:buChar char="n"/>
            </a:pPr>
            <a:r>
              <a:rPr lang="zh-CN" altLang="en-US" sz="2000" b="1" dirty="0" smtClean="0">
                <a:latin typeface="汉仪中等线简" pitchFamily="49" charset="-122"/>
                <a:ea typeface="汉仪中等线简" pitchFamily="49" charset="-122"/>
              </a:rPr>
              <a:t>站点分析</a:t>
            </a:r>
            <a:endParaRPr lang="zh-CN" altLang="en-US" sz="2000" b="1" dirty="0">
              <a:latin typeface="汉仪中等线简" pitchFamily="49" charset="-122"/>
              <a:ea typeface="汉仪中等线简" pitchFamily="49" charset="-122"/>
            </a:endParaRPr>
          </a:p>
          <a:p>
            <a:pPr lvl="1">
              <a:buChar char="•"/>
            </a:pPr>
            <a:r>
              <a:rPr lang="zh-CN" altLang="en-US" sz="2000" dirty="0" smtClean="0">
                <a:latin typeface="汉仪中等线简" pitchFamily="49" charset="-122"/>
                <a:ea typeface="汉仪中等线简" pitchFamily="49" charset="-122"/>
              </a:rPr>
              <a:t>形成站点分析报告 </a:t>
            </a:r>
            <a:endParaRPr lang="en-US" altLang="zh-CN" sz="2000" dirty="0" smtClean="0">
              <a:latin typeface="汉仪中等线简" pitchFamily="49" charset="-122"/>
              <a:ea typeface="汉仪中等线简" pitchFamily="49" charset="-122"/>
            </a:endParaRPr>
          </a:p>
          <a:p>
            <a:pPr lvl="1"/>
            <a:endParaRPr lang="zh-CN" altLang="en-US" sz="2000" dirty="0">
              <a:latin typeface="汉仪中等线简" pitchFamily="49" charset="-122"/>
              <a:ea typeface="汉仪中等线简" pitchFamily="49" charset="-122"/>
            </a:endParaRPr>
          </a:p>
          <a:p>
            <a:pPr marL="285750" lvl="0" indent="-285750">
              <a:buFont typeface="Wingdings" pitchFamily="2" charset="2"/>
              <a:buChar char="n"/>
            </a:pPr>
            <a:r>
              <a:rPr lang="zh-CN" altLang="en-US" sz="2000" b="1" dirty="0" smtClean="0">
                <a:latin typeface="汉仪中等线简" pitchFamily="49" charset="-122"/>
                <a:ea typeface="汉仪中等线简" pitchFamily="49" charset="-122"/>
              </a:rPr>
              <a:t>竞争对手分析</a:t>
            </a:r>
            <a:endParaRPr lang="zh-CN" altLang="en-US" sz="2000" b="1" dirty="0">
              <a:latin typeface="汉仪中等线简" pitchFamily="49" charset="-122"/>
              <a:ea typeface="汉仪中等线简" pitchFamily="49" charset="-122"/>
            </a:endParaRPr>
          </a:p>
          <a:p>
            <a:pPr lvl="1">
              <a:buChar char="•"/>
            </a:pPr>
            <a:r>
              <a:rPr lang="zh-CN" altLang="en-US" sz="2000" dirty="0" smtClean="0">
                <a:latin typeface="汉仪中等线简" pitchFamily="49" charset="-122"/>
                <a:ea typeface="汉仪中等线简" pitchFamily="49" charset="-122"/>
              </a:rPr>
              <a:t>形成竞争对手分析</a:t>
            </a:r>
            <a:r>
              <a:rPr lang="zh-CN" altLang="en-US" sz="2000" dirty="0" smtClean="0">
                <a:latin typeface="汉仪中等线简" pitchFamily="49" charset="-122"/>
                <a:ea typeface="汉仪中等线简" pitchFamily="49" charset="-122"/>
              </a:rPr>
              <a:t>报告</a:t>
            </a:r>
            <a:endParaRPr lang="en-US" altLang="zh-CN" sz="2000" dirty="0" smtClean="0">
              <a:latin typeface="汉仪中等线简" pitchFamily="49" charset="-122"/>
              <a:ea typeface="汉仪中等线简" pitchFamily="49" charset="-122"/>
            </a:endParaRPr>
          </a:p>
          <a:p>
            <a:pPr lvl="1"/>
            <a:r>
              <a:rPr lang="zh-CN" altLang="en-US" sz="2000" dirty="0" smtClean="0">
                <a:latin typeface="汉仪中等线简" pitchFamily="49" charset="-122"/>
                <a:ea typeface="汉仪中等线简" pitchFamily="49" charset="-122"/>
              </a:rPr>
              <a:t> </a:t>
            </a:r>
            <a:endParaRPr lang="zh-CN" altLang="en-US" sz="2000" dirty="0">
              <a:latin typeface="汉仪中等线简" pitchFamily="49" charset="-122"/>
              <a:ea typeface="汉仪中等线简" pitchFamily="49" charset="-122"/>
            </a:endParaRPr>
          </a:p>
          <a:p>
            <a:pPr marL="285750" lvl="0" indent="-285750">
              <a:buFont typeface="Wingdings" pitchFamily="2" charset="2"/>
              <a:buChar char="n"/>
            </a:pPr>
            <a:r>
              <a:rPr lang="en-US" altLang="zh-CN" sz="2000" b="1" dirty="0" smtClean="0">
                <a:latin typeface="汉仪中等线简" pitchFamily="49" charset="-122"/>
                <a:ea typeface="汉仪中等线简" pitchFamily="49" charset="-122"/>
              </a:rPr>
              <a:t>SEO</a:t>
            </a:r>
            <a:r>
              <a:rPr lang="zh-CN" altLang="en-US" sz="2000" b="1" dirty="0" smtClean="0">
                <a:latin typeface="汉仪中等线简" pitchFamily="49" charset="-122"/>
                <a:ea typeface="汉仪中等线简" pitchFamily="49" charset="-122"/>
              </a:rPr>
              <a:t>执行方案</a:t>
            </a:r>
            <a:endParaRPr lang="zh-CN" altLang="en-US" sz="2000" b="1" dirty="0">
              <a:latin typeface="汉仪中等线简" pitchFamily="49" charset="-122"/>
              <a:ea typeface="汉仪中等线简" pitchFamily="49" charset="-122"/>
            </a:endParaRPr>
          </a:p>
          <a:p>
            <a:pPr lvl="1">
              <a:buChar char="•"/>
            </a:pPr>
            <a:r>
              <a:rPr lang="zh-CN" altLang="en-US" sz="2000" dirty="0" smtClean="0">
                <a:latin typeface="汉仪中等线简" pitchFamily="49" charset="-122"/>
                <a:ea typeface="汉仪中等线简" pitchFamily="49" charset="-122"/>
              </a:rPr>
              <a:t>初步完成</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执行方案</a:t>
            </a:r>
            <a:endParaRPr lang="zh-CN" altLang="en-US" sz="2000" dirty="0">
              <a:latin typeface="汉仪中等线简" pitchFamily="49" charset="-122"/>
              <a:ea typeface="汉仪中等线简" pitchFamily="49" charset="-122"/>
            </a:endParaRPr>
          </a:p>
        </p:txBody>
      </p:sp>
    </p:spTree>
    <p:extLst>
      <p:ext uri="{BB962C8B-B14F-4D97-AF65-F5344CB8AC3E}">
        <p14:creationId xmlns:p14="http://schemas.microsoft.com/office/powerpoint/2010/main" val="81335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b="1" dirty="0">
                <a:solidFill>
                  <a:srgbClr val="0066FF"/>
                </a:solidFill>
              </a:rPr>
              <a:t>第一阶段</a:t>
            </a:r>
          </a:p>
        </p:txBody>
      </p:sp>
      <p:sp>
        <p:nvSpPr>
          <p:cNvPr id="3" name="内容占位符 2"/>
          <p:cNvSpPr>
            <a:spLocks noGrp="1"/>
          </p:cNvSpPr>
          <p:nvPr>
            <p:ph idx="1"/>
          </p:nvPr>
        </p:nvSpPr>
        <p:spPr>
          <a:xfrm>
            <a:off x="403225" y="1412776"/>
            <a:ext cx="8229600" cy="1108716"/>
          </a:xfrm>
        </p:spPr>
        <p:txBody>
          <a:bodyPr>
            <a:normAutofit/>
          </a:bodyPr>
          <a:lstStyle/>
          <a:p>
            <a:pPr marL="0" indent="0">
              <a:buNone/>
            </a:pPr>
            <a:endParaRPr lang="en-US" altLang="zh-CN" sz="2000" dirty="0">
              <a:latin typeface="汉仪中等线简" pitchFamily="49" charset="-122"/>
              <a:ea typeface="汉仪中等线简" pitchFamily="49" charset="-122"/>
            </a:endParaRPr>
          </a:p>
          <a:p>
            <a:pPr marL="0" indent="0">
              <a:buNone/>
            </a:pPr>
            <a:r>
              <a:rPr lang="en-US" altLang="zh-CN" sz="2400" dirty="0" smtClean="0">
                <a:latin typeface="汉仪中等线简" pitchFamily="49" charset="-122"/>
                <a:ea typeface="汉仪中等线简" pitchFamily="49" charset="-122"/>
              </a:rPr>
              <a:t>SEO</a:t>
            </a:r>
            <a:r>
              <a:rPr lang="zh-CN" altLang="en-US" sz="2400" dirty="0" smtClean="0">
                <a:latin typeface="汉仪中等线简" pitchFamily="49" charset="-122"/>
                <a:ea typeface="汉仪中等线简" pitchFamily="49" charset="-122"/>
              </a:rPr>
              <a:t>执行方案</a:t>
            </a:r>
            <a:r>
              <a:rPr lang="zh-CN" altLang="en-US" sz="2400" dirty="0" smtClean="0">
                <a:latin typeface="汉仪中等线简" pitchFamily="49" charset="-122"/>
                <a:ea typeface="汉仪中等线简" pitchFamily="49" charset="-122"/>
              </a:rPr>
              <a:t>遵循</a:t>
            </a:r>
            <a:r>
              <a:rPr lang="zh-CN" altLang="en-US" sz="2400" dirty="0">
                <a:latin typeface="汉仪中等线简" pitchFamily="49" charset="-122"/>
                <a:ea typeface="汉仪中等线简" pitchFamily="49" charset="-122"/>
              </a:rPr>
              <a:t>这样一个原则： </a:t>
            </a:r>
            <a:endParaRPr lang="en-US" altLang="zh-CN" sz="2400" dirty="0" smtClean="0">
              <a:latin typeface="汉仪中等线简" pitchFamily="49" charset="-122"/>
              <a:ea typeface="汉仪中等线简" pitchFamily="49" charset="-122"/>
            </a:endParaRPr>
          </a:p>
          <a:p>
            <a:pPr marL="0" indent="0">
              <a:buNone/>
            </a:pPr>
            <a:endParaRPr lang="en-US" altLang="zh-CN" sz="2000"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547664" y="3068960"/>
            <a:ext cx="6135013" cy="1015663"/>
          </a:xfrm>
          <a:prstGeom prst="rect">
            <a:avLst/>
          </a:prstGeom>
          <a:noFill/>
        </p:spPr>
        <p:txBody>
          <a:bodyPr wrap="none" rtlCol="0">
            <a:spAutoFit/>
          </a:bodyPr>
          <a:lstStyle/>
          <a:p>
            <a:r>
              <a:rPr lang="zh-CN" altLang="en-US" sz="3200" dirty="0">
                <a:latin typeface="汉仪中等线简" pitchFamily="49" charset="-122"/>
                <a:ea typeface="汉仪中等线简" pitchFamily="49" charset="-122"/>
              </a:rPr>
              <a:t>先治</a:t>
            </a:r>
            <a:r>
              <a:rPr lang="zh-CN" altLang="en-US" sz="6000" b="1" dirty="0">
                <a:solidFill>
                  <a:srgbClr val="FF0000"/>
                </a:solidFill>
                <a:latin typeface="汉仪中等线简" pitchFamily="49" charset="-122"/>
                <a:ea typeface="汉仪中等线简" pitchFamily="49" charset="-122"/>
              </a:rPr>
              <a:t>内伤</a:t>
            </a:r>
            <a:r>
              <a:rPr lang="zh-CN" altLang="en-US" sz="3200" dirty="0">
                <a:latin typeface="汉仪中等线简" pitchFamily="49" charset="-122"/>
                <a:ea typeface="汉仪中等线简" pitchFamily="49" charset="-122"/>
              </a:rPr>
              <a:t>，再优化</a:t>
            </a:r>
            <a:r>
              <a:rPr lang="zh-CN" altLang="en-US" sz="6000" b="1" dirty="0">
                <a:solidFill>
                  <a:srgbClr val="FF0000"/>
                </a:solidFill>
                <a:latin typeface="汉仪中等线简" pitchFamily="49" charset="-122"/>
                <a:ea typeface="汉仪中等线简" pitchFamily="49" charset="-122"/>
              </a:rPr>
              <a:t>外部</a:t>
            </a:r>
            <a:r>
              <a:rPr lang="zh-CN" altLang="en-US" sz="3200" dirty="0" smtClean="0">
                <a:latin typeface="汉仪中等线简" pitchFamily="49" charset="-122"/>
                <a:ea typeface="汉仪中等线简" pitchFamily="49" charset="-122"/>
              </a:rPr>
              <a:t>。</a:t>
            </a:r>
            <a:endParaRPr lang="zh-CN" altLang="en-US" sz="3200" dirty="0">
              <a:latin typeface="汉仪中等线简" pitchFamily="49" charset="-122"/>
              <a:ea typeface="汉仪中等线简" pitchFamily="49" charset="-122"/>
            </a:endParaRPr>
          </a:p>
        </p:txBody>
      </p:sp>
    </p:spTree>
    <p:extLst>
      <p:ext uri="{BB962C8B-B14F-4D97-AF65-F5344CB8AC3E}">
        <p14:creationId xmlns:p14="http://schemas.microsoft.com/office/powerpoint/2010/main" val="378502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b="1" dirty="0">
                <a:solidFill>
                  <a:srgbClr val="0066FF"/>
                </a:solidFill>
              </a:rPr>
              <a:t>第二阶段</a:t>
            </a:r>
          </a:p>
        </p:txBody>
      </p:sp>
      <p:sp>
        <p:nvSpPr>
          <p:cNvPr id="3" name="内容占位符 2"/>
          <p:cNvSpPr>
            <a:spLocks noGrp="1"/>
          </p:cNvSpPr>
          <p:nvPr>
            <p:ph idx="1"/>
          </p:nvPr>
        </p:nvSpPr>
        <p:spPr>
          <a:xfrm>
            <a:off x="488669" y="1124745"/>
            <a:ext cx="8229600" cy="1584175"/>
          </a:xfrm>
        </p:spPr>
        <p:txBody>
          <a:bodyPr>
            <a:normAutofit fontScale="55000" lnSpcReduction="20000"/>
          </a:bodyPr>
          <a:lstStyle/>
          <a:p>
            <a:pPr marL="0" indent="0">
              <a:buNone/>
            </a:pPr>
            <a:r>
              <a:rPr lang="zh-CN" altLang="en-US" dirty="0" smtClean="0">
                <a:latin typeface="汉仪中等线简" pitchFamily="49" charset="-122"/>
                <a:ea typeface="汉仪中等线简" pitchFamily="49" charset="-122"/>
              </a:rPr>
              <a:t>第二</a:t>
            </a:r>
            <a:r>
              <a:rPr lang="zh-CN" altLang="en-US" dirty="0">
                <a:latin typeface="汉仪中等线简" pitchFamily="49" charset="-122"/>
                <a:ea typeface="汉仪中等线简" pitchFamily="49" charset="-122"/>
              </a:rPr>
              <a:t>阶段为</a:t>
            </a:r>
            <a:r>
              <a:rPr lang="zh-CN" altLang="en-US" dirty="0" smtClean="0">
                <a:latin typeface="汉仪中等线简" pitchFamily="49" charset="-122"/>
                <a:ea typeface="汉仪中等线简" pitchFamily="49" charset="-122"/>
              </a:rPr>
              <a:t>前期 </a:t>
            </a:r>
            <a:endParaRPr lang="zh-CN" altLang="en-US" dirty="0">
              <a:latin typeface="汉仪中等线简" pitchFamily="49" charset="-122"/>
              <a:ea typeface="汉仪中等线简" pitchFamily="49" charset="-122"/>
            </a:endParaRPr>
          </a:p>
          <a:p>
            <a:pPr marL="0" indent="0">
              <a:buNone/>
            </a:pPr>
            <a:endParaRPr lang="zh-CN" altLang="en-US" dirty="0">
              <a:latin typeface="汉仪中等线简" pitchFamily="49" charset="-122"/>
              <a:ea typeface="汉仪中等线简" pitchFamily="49" charset="-122"/>
            </a:endParaRPr>
          </a:p>
          <a:p>
            <a:pPr marL="0" indent="0">
              <a:buNone/>
            </a:pPr>
            <a:r>
              <a:rPr lang="zh-CN" altLang="en-US" dirty="0">
                <a:latin typeface="汉仪中等线简" pitchFamily="49" charset="-122"/>
                <a:ea typeface="汉仪中等线简" pitchFamily="49" charset="-122"/>
              </a:rPr>
              <a:t>收集了充分的材料后，可以着手前期的工作。这个时间大概会持续</a:t>
            </a:r>
            <a:r>
              <a:rPr lang="en-US" altLang="zh-CN" dirty="0">
                <a:latin typeface="汉仪中等线简" pitchFamily="49" charset="-122"/>
                <a:ea typeface="汉仪中等线简" pitchFamily="49" charset="-122"/>
              </a:rPr>
              <a:t>1-2</a:t>
            </a:r>
            <a:r>
              <a:rPr lang="zh-CN" altLang="en-US" dirty="0">
                <a:latin typeface="汉仪中等线简" pitchFamily="49" charset="-122"/>
                <a:ea typeface="汉仪中等线简" pitchFamily="49" charset="-122"/>
              </a:rPr>
              <a:t>个月。 </a:t>
            </a:r>
            <a:endParaRPr lang="en-US" altLang="zh-CN" dirty="0" smtClean="0">
              <a:latin typeface="汉仪中等线简" pitchFamily="49" charset="-122"/>
              <a:ea typeface="汉仪中等线简" pitchFamily="49" charset="-122"/>
            </a:endParaRPr>
          </a:p>
          <a:p>
            <a:pPr marL="0" indent="0">
              <a:buNone/>
            </a:pPr>
            <a:endParaRPr lang="zh-CN" altLang="en-US" dirty="0">
              <a:latin typeface="汉仪中等线简" pitchFamily="49" charset="-122"/>
              <a:ea typeface="汉仪中等线简" pitchFamily="49" charset="-122"/>
            </a:endParaRPr>
          </a:p>
          <a:p>
            <a:pPr marL="0" indent="0">
              <a:buNone/>
            </a:pPr>
            <a:r>
              <a:rPr lang="zh-CN" altLang="en-US" dirty="0">
                <a:latin typeface="汉仪中等线简" pitchFamily="49" charset="-122"/>
                <a:ea typeface="汉仪中等线简" pitchFamily="49" charset="-122"/>
              </a:rPr>
              <a:t>这个阶段的主要工作如下： </a:t>
            </a:r>
            <a:endParaRPr lang="en-US" altLang="zh-CN" dirty="0" smtClean="0">
              <a:latin typeface="汉仪中等线简" pitchFamily="49" charset="-122"/>
              <a:ea typeface="汉仪中等线简" pitchFamily="49" charset="-122"/>
            </a:endParaRPr>
          </a:p>
          <a:p>
            <a:pPr marL="0" indent="0">
              <a:buNone/>
            </a:pPr>
            <a:endParaRPr lang="zh-CN" altLang="en-US"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548791" y="2564904"/>
            <a:ext cx="8055657" cy="4031873"/>
          </a:xfrm>
          <a:prstGeom prst="rect">
            <a:avLst/>
          </a:prstGeom>
          <a:noFill/>
          <a:ln w="19050">
            <a:solidFill>
              <a:srgbClr val="0066FF"/>
            </a:solidFill>
            <a:prstDash val="lgDash"/>
          </a:ln>
        </p:spPr>
        <p:txBody>
          <a:bodyPr wrap="square" rtlCol="0">
            <a:spAutoFit/>
          </a:bodyPr>
          <a:lstStyle/>
          <a:p>
            <a:pPr>
              <a:buFont typeface="Wingdings" pitchFamily="2" charset="2"/>
              <a:buChar char="n"/>
            </a:pPr>
            <a:r>
              <a:rPr lang="zh-CN" altLang="en-US" sz="2000" b="1" dirty="0">
                <a:latin typeface="汉仪中等线简" pitchFamily="49" charset="-122"/>
                <a:ea typeface="汉仪中等线简" pitchFamily="49" charset="-122"/>
              </a:rPr>
              <a:t>关键字分析、挖掘</a:t>
            </a:r>
            <a:endParaRPr lang="en-US" altLang="zh-CN" sz="2000" b="1" dirty="0">
              <a:latin typeface="汉仪中等线简" pitchFamily="49" charset="-122"/>
              <a:ea typeface="汉仪中等线简" pitchFamily="49" charset="-122"/>
            </a:endParaRPr>
          </a:p>
          <a:p>
            <a:r>
              <a:rPr lang="en-US" altLang="zh-CN" dirty="0">
                <a:latin typeface="汉仪中等线简" pitchFamily="49" charset="-122"/>
                <a:ea typeface="汉仪中等线简" pitchFamily="49" charset="-122"/>
              </a:rPr>
              <a:t>    </a:t>
            </a:r>
            <a:r>
              <a:rPr lang="zh-CN" altLang="en-US" sz="2000" dirty="0">
                <a:latin typeface="汉仪中等线简" pitchFamily="49" charset="-122"/>
                <a:ea typeface="汉仪中等线简" pitchFamily="49" charset="-122"/>
              </a:rPr>
              <a:t>形成关键词分析报告及布署方案 </a:t>
            </a:r>
            <a:endParaRPr lang="en-US" altLang="zh-CN" sz="2000" dirty="0">
              <a:latin typeface="汉仪中等线简" pitchFamily="49" charset="-122"/>
              <a:ea typeface="汉仪中等线简" pitchFamily="49" charset="-122"/>
            </a:endParaRPr>
          </a:p>
          <a:p>
            <a:endParaRPr lang="zh-CN" altLang="en-US" dirty="0">
              <a:latin typeface="汉仪中等线简" pitchFamily="49" charset="-122"/>
              <a:ea typeface="汉仪中等线简" pitchFamily="49" charset="-122"/>
            </a:endParaRPr>
          </a:p>
          <a:p>
            <a:pPr>
              <a:buFont typeface="Wingdings" pitchFamily="2" charset="2"/>
              <a:buChar char="n"/>
            </a:pPr>
            <a:r>
              <a:rPr lang="zh-CN" altLang="en-US" sz="2000" b="1" dirty="0">
                <a:latin typeface="汉仪中等线简" pitchFamily="49" charset="-122"/>
                <a:ea typeface="汉仪中等线简" pitchFamily="49" charset="-122"/>
              </a:rPr>
              <a:t>搜索引擎友好化</a:t>
            </a:r>
            <a:endParaRPr lang="en-US" altLang="zh-CN" sz="2000" b="1" dirty="0">
              <a:latin typeface="汉仪中等线简" pitchFamily="49" charset="-122"/>
              <a:ea typeface="汉仪中等线简" pitchFamily="49" charset="-122"/>
            </a:endParaRPr>
          </a:p>
          <a:p>
            <a:r>
              <a:rPr lang="en-US" altLang="zh-CN" dirty="0">
                <a:latin typeface="汉仪中等线简" pitchFamily="49" charset="-122"/>
                <a:ea typeface="汉仪中等线简" pitchFamily="49" charset="-122"/>
              </a:rPr>
              <a:t>    </a:t>
            </a:r>
            <a:r>
              <a:rPr lang="zh-CN" altLang="en-US" sz="2000" dirty="0">
                <a:latin typeface="汉仪中等线简" pitchFamily="49" charset="-122"/>
                <a:ea typeface="汉仪中等线简" pitchFamily="49" charset="-122"/>
              </a:rPr>
              <a:t>撰写站点修改措施建议书 </a:t>
            </a:r>
            <a:endParaRPr lang="en-US" altLang="zh-CN" sz="2000" dirty="0">
              <a:latin typeface="汉仪中等线简" pitchFamily="49" charset="-122"/>
              <a:ea typeface="汉仪中等线简" pitchFamily="49" charset="-122"/>
            </a:endParaRPr>
          </a:p>
          <a:p>
            <a:endParaRPr lang="zh-CN" altLang="en-US" dirty="0">
              <a:latin typeface="汉仪中等线简" pitchFamily="49" charset="-122"/>
              <a:ea typeface="汉仪中等线简" pitchFamily="49" charset="-122"/>
            </a:endParaRPr>
          </a:p>
          <a:p>
            <a:pPr>
              <a:buFont typeface="Wingdings" pitchFamily="2" charset="2"/>
              <a:buChar char="n"/>
            </a:pPr>
            <a:r>
              <a:rPr lang="zh-CN" altLang="en-US" sz="2000" b="1" dirty="0">
                <a:latin typeface="汉仪中等线简" pitchFamily="49" charset="-122"/>
                <a:ea typeface="汉仪中等线简" pitchFamily="49" charset="-122"/>
              </a:rPr>
              <a:t>内容强化</a:t>
            </a:r>
            <a:endParaRPr lang="en-US" altLang="zh-CN" sz="2000" b="1" dirty="0">
              <a:latin typeface="汉仪中等线简" pitchFamily="49" charset="-122"/>
              <a:ea typeface="汉仪中等线简" pitchFamily="49" charset="-122"/>
            </a:endParaRPr>
          </a:p>
          <a:p>
            <a:r>
              <a:rPr lang="en-US" altLang="zh-CN" dirty="0">
                <a:latin typeface="汉仪中等线简" pitchFamily="49" charset="-122"/>
                <a:ea typeface="汉仪中等线简" pitchFamily="49" charset="-122"/>
              </a:rPr>
              <a:t>    </a:t>
            </a:r>
            <a:r>
              <a:rPr lang="zh-CN" altLang="en-US" sz="2000" dirty="0">
                <a:latin typeface="汉仪中等线简" pitchFamily="49" charset="-122"/>
                <a:ea typeface="汉仪中等线简" pitchFamily="49" charset="-122"/>
              </a:rPr>
              <a:t>资讯频道建立、对编辑团队的培训 </a:t>
            </a:r>
            <a:endParaRPr lang="en-US" altLang="zh-CN" sz="2000" dirty="0">
              <a:latin typeface="汉仪中等线简" pitchFamily="49" charset="-122"/>
              <a:ea typeface="汉仪中等线简" pitchFamily="49" charset="-122"/>
            </a:endParaRPr>
          </a:p>
          <a:p>
            <a:endParaRPr lang="zh-CN" altLang="en-US" dirty="0">
              <a:latin typeface="汉仪中等线简" pitchFamily="49" charset="-122"/>
              <a:ea typeface="汉仪中等线简" pitchFamily="49" charset="-122"/>
            </a:endParaRPr>
          </a:p>
          <a:p>
            <a:pPr>
              <a:buFont typeface="Wingdings" pitchFamily="2" charset="2"/>
              <a:buChar char="n"/>
            </a:pPr>
            <a:r>
              <a:rPr lang="zh-CN" altLang="en-US" sz="2000" b="1" dirty="0">
                <a:latin typeface="汉仪中等线简" pitchFamily="49" charset="-122"/>
                <a:ea typeface="汉仪中等线简" pitchFamily="49" charset="-122"/>
              </a:rPr>
              <a:t>内部优化</a:t>
            </a:r>
            <a:endParaRPr lang="en-US" altLang="zh-CN" sz="2000" b="1" dirty="0">
              <a:latin typeface="汉仪中等线简" pitchFamily="49" charset="-122"/>
              <a:ea typeface="汉仪中等线简" pitchFamily="49" charset="-122"/>
            </a:endParaRPr>
          </a:p>
          <a:p>
            <a:r>
              <a:rPr lang="en-US" altLang="zh-CN" dirty="0">
                <a:latin typeface="汉仪中等线简" pitchFamily="49" charset="-122"/>
                <a:ea typeface="汉仪中等线简" pitchFamily="49" charset="-122"/>
              </a:rPr>
              <a:t>    </a:t>
            </a:r>
            <a:r>
              <a:rPr lang="en-US" altLang="zh-CN" sz="2000" dirty="0">
                <a:latin typeface="汉仪中等线简" pitchFamily="49" charset="-122"/>
                <a:ea typeface="汉仪中等线简" pitchFamily="49" charset="-122"/>
              </a:rPr>
              <a:t>URL</a:t>
            </a:r>
            <a:r>
              <a:rPr lang="zh-CN" altLang="en-US" sz="2000" dirty="0">
                <a:latin typeface="汉仪中等线简" pitchFamily="49" charset="-122"/>
                <a:ea typeface="汉仪中等线简" pitchFamily="49" charset="-122"/>
              </a:rPr>
              <a:t>优化、各级页面</a:t>
            </a:r>
            <a:r>
              <a:rPr lang="en-US" altLang="zh-CN" sz="2000" dirty="0">
                <a:latin typeface="汉仪中等线简" pitchFamily="49" charset="-122"/>
                <a:ea typeface="汉仪中等线简" pitchFamily="49" charset="-122"/>
              </a:rPr>
              <a:t>DIV</a:t>
            </a:r>
            <a:r>
              <a:rPr lang="zh-CN" altLang="en-US" sz="2000" dirty="0">
                <a:latin typeface="汉仪中等线简" pitchFamily="49" charset="-122"/>
                <a:ea typeface="汉仪中等线简" pitchFamily="49" charset="-122"/>
              </a:rPr>
              <a:t>重构、关键字布局、目录逻辑结构调整、</a:t>
            </a:r>
            <a:r>
              <a:rPr lang="en-US" altLang="zh-CN" sz="2000" dirty="0">
                <a:latin typeface="汉仪中等线简" pitchFamily="49" charset="-122"/>
                <a:ea typeface="汉仪中等线简" pitchFamily="49" charset="-122"/>
              </a:rPr>
              <a:t>JS</a:t>
            </a:r>
            <a:r>
              <a:rPr lang="zh-CN" altLang="en-US" sz="2000" dirty="0">
                <a:latin typeface="汉仪中等线简" pitchFamily="49" charset="-122"/>
                <a:ea typeface="汉仪中等线简" pitchFamily="49" charset="-122"/>
              </a:rPr>
              <a:t>优化、专题页建设等。</a:t>
            </a:r>
          </a:p>
          <a:p>
            <a:endParaRPr lang="zh-CN" altLang="en-US" dirty="0"/>
          </a:p>
        </p:txBody>
      </p:sp>
    </p:spTree>
    <p:extLst>
      <p:ext uri="{BB962C8B-B14F-4D97-AF65-F5344CB8AC3E}">
        <p14:creationId xmlns:p14="http://schemas.microsoft.com/office/powerpoint/2010/main" val="3594193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b="1" dirty="0" smtClean="0">
                <a:solidFill>
                  <a:srgbClr val="0066FF"/>
                </a:solidFill>
              </a:rPr>
              <a:t>第三阶段</a:t>
            </a:r>
            <a:endParaRPr lang="zh-CN" altLang="en-US" b="1" dirty="0">
              <a:solidFill>
                <a:srgbClr val="0066FF"/>
              </a:solidFill>
            </a:endParaRPr>
          </a:p>
        </p:txBody>
      </p:sp>
      <p:sp>
        <p:nvSpPr>
          <p:cNvPr id="4" name="TextBox 3"/>
          <p:cNvSpPr txBox="1"/>
          <p:nvPr/>
        </p:nvSpPr>
        <p:spPr>
          <a:xfrm>
            <a:off x="491605" y="1411265"/>
            <a:ext cx="8280920" cy="4401205"/>
          </a:xfrm>
          <a:prstGeom prst="rect">
            <a:avLst/>
          </a:prstGeom>
          <a:noFill/>
        </p:spPr>
        <p:txBody>
          <a:bodyPr wrap="square" rtlCol="0">
            <a:spAutoFit/>
          </a:bodyPr>
          <a:lstStyle/>
          <a:p>
            <a:r>
              <a:rPr lang="zh-CN" altLang="en-US" dirty="0" smtClean="0">
                <a:latin typeface="汉仪中等线简" pitchFamily="49" charset="-122"/>
                <a:ea typeface="汉仪中等线简" pitchFamily="49" charset="-122"/>
              </a:rPr>
              <a:t>第三</a:t>
            </a:r>
            <a:r>
              <a:rPr lang="zh-CN" altLang="en-US" dirty="0">
                <a:latin typeface="汉仪中等线简" pitchFamily="49" charset="-122"/>
                <a:ea typeface="汉仪中等线简" pitchFamily="49" charset="-122"/>
              </a:rPr>
              <a:t>阶段，是中期。中期</a:t>
            </a:r>
            <a:r>
              <a:rPr lang="zh-CN" altLang="en-US" dirty="0" smtClean="0">
                <a:latin typeface="汉仪中等线简" pitchFamily="49" charset="-122"/>
                <a:ea typeface="汉仪中等线简" pitchFamily="49" charset="-122"/>
              </a:rPr>
              <a:t>的主要是做网站的内部优化工作，</a:t>
            </a:r>
            <a:r>
              <a:rPr lang="zh-CN" altLang="en-US" dirty="0">
                <a:latin typeface="汉仪中等线简" pitchFamily="49" charset="-122"/>
                <a:ea typeface="汉仪中等线简" pitchFamily="49" charset="-122"/>
              </a:rPr>
              <a:t>大概</a:t>
            </a:r>
            <a:r>
              <a:rPr lang="zh-CN" altLang="en-US" dirty="0" smtClean="0">
                <a:latin typeface="汉仪中等线简" pitchFamily="49" charset="-122"/>
                <a:ea typeface="汉仪中等线简" pitchFamily="49" charset="-122"/>
              </a:rPr>
              <a:t>需要</a:t>
            </a:r>
            <a:r>
              <a:rPr lang="en-US" altLang="zh-CN" dirty="0" smtClean="0">
                <a:latin typeface="汉仪中等线简" pitchFamily="49" charset="-122"/>
                <a:ea typeface="汉仪中等线简" pitchFamily="49" charset="-122"/>
              </a:rPr>
              <a:t>2-3</a:t>
            </a:r>
            <a:r>
              <a:rPr lang="zh-CN" altLang="en-US" dirty="0" smtClean="0">
                <a:latin typeface="汉仪中等线简" pitchFamily="49" charset="-122"/>
                <a:ea typeface="汉仪中等线简" pitchFamily="49" charset="-122"/>
              </a:rPr>
              <a:t>个</a:t>
            </a:r>
            <a:r>
              <a:rPr lang="zh-CN" altLang="en-US" dirty="0">
                <a:latin typeface="汉仪中等线简" pitchFamily="49" charset="-122"/>
                <a:ea typeface="汉仪中等线简" pitchFamily="49" charset="-122"/>
              </a:rPr>
              <a:t>月</a:t>
            </a:r>
            <a:endParaRPr lang="zh-CN" altLang="en-US" dirty="0"/>
          </a:p>
          <a:p>
            <a:endParaRPr lang="en-US" altLang="zh-CN" dirty="0" smtClean="0"/>
          </a:p>
          <a:p>
            <a:r>
              <a:rPr lang="en-US" altLang="zh-CN" sz="2800" dirty="0" smtClean="0"/>
              <a:t>1</a:t>
            </a:r>
            <a:r>
              <a:rPr lang="zh-CN" altLang="en-US" sz="2800" dirty="0"/>
              <a:t>、内部优化 </a:t>
            </a:r>
          </a:p>
          <a:p>
            <a:endParaRPr lang="en-US" altLang="zh-CN" b="1" dirty="0" smtClean="0"/>
          </a:p>
          <a:p>
            <a:r>
              <a:rPr lang="en-US" altLang="zh-CN" sz="2000" b="1" dirty="0" smtClean="0">
                <a:latin typeface="汉仪中等线简" pitchFamily="49" charset="-122"/>
                <a:ea typeface="汉仪中等线简" pitchFamily="49" charset="-122"/>
              </a:rPr>
              <a:t>A</a:t>
            </a:r>
            <a:r>
              <a:rPr lang="zh-CN" altLang="en-US" sz="2000" b="1" dirty="0">
                <a:latin typeface="汉仪中等线简" pitchFamily="49" charset="-122"/>
                <a:ea typeface="汉仪中等线简" pitchFamily="49" charset="-122"/>
              </a:rPr>
              <a:t>、</a:t>
            </a:r>
            <a:r>
              <a:rPr lang="en-US" altLang="zh-CN" sz="2000" b="1" dirty="0">
                <a:latin typeface="汉仪中等线简" pitchFamily="49" charset="-122"/>
                <a:ea typeface="汉仪中等线简" pitchFamily="49" charset="-122"/>
              </a:rPr>
              <a:t>META</a:t>
            </a:r>
            <a:r>
              <a:rPr lang="zh-CN" altLang="en-US" sz="2000" dirty="0">
                <a:latin typeface="汉仪中等线简" pitchFamily="49" charset="-122"/>
                <a:ea typeface="汉仪中等线简" pitchFamily="49" charset="-122"/>
              </a:rPr>
              <a:t>： </a:t>
            </a:r>
          </a:p>
          <a:p>
            <a:r>
              <a:rPr lang="zh-CN" altLang="en-US" sz="2000" dirty="0">
                <a:latin typeface="汉仪中等线简" pitchFamily="49" charset="-122"/>
                <a:ea typeface="汉仪中等线简" pitchFamily="49" charset="-122"/>
              </a:rPr>
              <a:t>一般我们只关注三个：</a:t>
            </a:r>
            <a:r>
              <a:rPr lang="en-US" altLang="zh-CN" sz="2000" dirty="0">
                <a:latin typeface="汉仪中等线简" pitchFamily="49" charset="-122"/>
                <a:ea typeface="汉仪中等线简" pitchFamily="49" charset="-122"/>
              </a:rPr>
              <a:t>TITLE</a:t>
            </a:r>
            <a:r>
              <a:rPr lang="zh-CN" altLang="en-US" sz="2000" dirty="0">
                <a:latin typeface="汉仪中等线简" pitchFamily="49" charset="-122"/>
                <a:ea typeface="汉仪中等线简" pitchFamily="49" charset="-122"/>
              </a:rPr>
              <a:t>、</a:t>
            </a:r>
            <a:r>
              <a:rPr lang="en-US" altLang="zh-CN" sz="2000" dirty="0">
                <a:latin typeface="汉仪中等线简" pitchFamily="49" charset="-122"/>
                <a:ea typeface="汉仪中等线简" pitchFamily="49" charset="-122"/>
              </a:rPr>
              <a:t>KEYWORDS</a:t>
            </a:r>
            <a:r>
              <a:rPr lang="zh-CN" altLang="en-US" sz="2000" dirty="0">
                <a:latin typeface="汉仪中等线简" pitchFamily="49" charset="-122"/>
                <a:ea typeface="汉仪中等线简" pitchFamily="49" charset="-122"/>
              </a:rPr>
              <a:t>、</a:t>
            </a:r>
            <a:r>
              <a:rPr lang="en-US" altLang="zh-CN" sz="2000" dirty="0">
                <a:latin typeface="汉仪中等线简" pitchFamily="49" charset="-122"/>
                <a:ea typeface="汉仪中等线简" pitchFamily="49" charset="-122"/>
              </a:rPr>
              <a:t>DEscriptION</a:t>
            </a:r>
            <a:r>
              <a:rPr lang="zh-CN" altLang="en-US" sz="2000" dirty="0">
                <a:latin typeface="汉仪中等线简" pitchFamily="49" charset="-122"/>
                <a:ea typeface="汉仪中等线简" pitchFamily="49" charset="-122"/>
              </a:rPr>
              <a:t>就</a:t>
            </a:r>
            <a:r>
              <a:rPr lang="en-US" altLang="zh-CN" sz="2000" dirty="0">
                <a:latin typeface="汉仪中等线简" pitchFamily="49" charset="-122"/>
                <a:ea typeface="汉仪中等线简" pitchFamily="49" charset="-122"/>
              </a:rPr>
              <a:t>TITLE</a:t>
            </a:r>
            <a:r>
              <a:rPr lang="zh-CN" altLang="en-US" sz="2000" dirty="0">
                <a:latin typeface="汉仪中等线简" pitchFamily="49" charset="-122"/>
                <a:ea typeface="汉仪中等线简" pitchFamily="49" charset="-122"/>
              </a:rPr>
              <a:t>而言，网站最容易犯的毛病就是堆砌关键字</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endParaRPr lang="zh-CN" altLang="en-US" sz="2000" dirty="0">
              <a:latin typeface="汉仪中等线简" pitchFamily="49" charset="-122"/>
              <a:ea typeface="汉仪中等线简" pitchFamily="49" charset="-122"/>
            </a:endParaRPr>
          </a:p>
          <a:p>
            <a:r>
              <a:rPr lang="zh-CN" altLang="en-US" sz="2000" dirty="0">
                <a:latin typeface="汉仪中等线简" pitchFamily="49" charset="-122"/>
                <a:ea typeface="汉仪中等线简" pitchFamily="49" charset="-122"/>
              </a:rPr>
              <a:t>通过以下两种方式来代替： </a:t>
            </a:r>
            <a:endParaRPr lang="en-US" altLang="zh-CN" sz="2000" dirty="0" smtClean="0">
              <a:latin typeface="汉仪中等线简" pitchFamily="49" charset="-122"/>
              <a:ea typeface="汉仪中等线简" pitchFamily="49" charset="-122"/>
            </a:endParaRPr>
          </a:p>
          <a:p>
            <a:endParaRPr lang="zh-CN" altLang="en-US" sz="2000" dirty="0">
              <a:latin typeface="汉仪中等线简" pitchFamily="49" charset="-122"/>
              <a:ea typeface="汉仪中等线简" pitchFamily="49" charset="-122"/>
            </a:endParaRPr>
          </a:p>
          <a:p>
            <a:r>
              <a:rPr lang="zh-CN" altLang="en-US" sz="2000" dirty="0">
                <a:latin typeface="汉仪中等线简" pitchFamily="49" charset="-122"/>
                <a:ea typeface="汉仪中等线简" pitchFamily="49" charset="-122"/>
              </a:rPr>
              <a:t>一是直接调用文章第一段的内容，</a:t>
            </a:r>
            <a:r>
              <a:rPr lang="en-US" altLang="zh-CN" sz="2000" dirty="0">
                <a:latin typeface="汉仪中等线简" pitchFamily="49" charset="-122"/>
                <a:ea typeface="汉仪中等线简" pitchFamily="49" charset="-122"/>
              </a:rPr>
              <a:t>100</a:t>
            </a:r>
            <a:r>
              <a:rPr lang="zh-CN" altLang="en-US" sz="2000" dirty="0">
                <a:latin typeface="汉仪中等线简" pitchFamily="49" charset="-122"/>
                <a:ea typeface="汉仪中等线简" pitchFamily="49" charset="-122"/>
              </a:rPr>
              <a:t>字左右即可；二是调用标题，但是加些自定义的字眼。 </a:t>
            </a:r>
            <a:endParaRPr lang="en-US" altLang="zh-CN" sz="2000" dirty="0" smtClean="0">
              <a:latin typeface="汉仪中等线简" pitchFamily="49" charset="-122"/>
              <a:ea typeface="汉仪中等线简" pitchFamily="49" charset="-122"/>
            </a:endParaRPr>
          </a:p>
          <a:p>
            <a:endParaRPr lang="zh-CN" altLang="en-US" sz="2000" dirty="0">
              <a:latin typeface="汉仪中等线简" pitchFamily="49" charset="-122"/>
              <a:ea typeface="汉仪中等线简" pitchFamily="49" charset="-122"/>
            </a:endParaRPr>
          </a:p>
          <a:p>
            <a:endParaRPr lang="en-US" altLang="zh-CN" dirty="0"/>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897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752"/>
            <a:ext cx="8229600" cy="1143000"/>
          </a:xfrm>
        </p:spPr>
        <p:txBody>
          <a:bodyPr/>
          <a:lstStyle/>
          <a:p>
            <a:r>
              <a:rPr lang="zh-CN" altLang="en-US" b="1" dirty="0">
                <a:solidFill>
                  <a:srgbClr val="0066FF"/>
                </a:solidFill>
              </a:rPr>
              <a:t>第三阶段</a:t>
            </a:r>
            <a:endParaRPr lang="zh-CN" altLang="en-US" b="1" dirty="0">
              <a:solidFill>
                <a:srgbClr val="0066FF"/>
              </a:solidFill>
            </a:endParaRPr>
          </a:p>
        </p:txBody>
      </p:sp>
      <p:sp>
        <p:nvSpPr>
          <p:cNvPr id="3" name="内容占位符 2"/>
          <p:cNvSpPr>
            <a:spLocks noGrp="1"/>
          </p:cNvSpPr>
          <p:nvPr>
            <p:ph idx="1"/>
          </p:nvPr>
        </p:nvSpPr>
        <p:spPr>
          <a:xfrm>
            <a:off x="467544" y="1340768"/>
            <a:ext cx="8229600" cy="5112568"/>
          </a:xfrm>
        </p:spPr>
        <p:txBody>
          <a:bodyPr>
            <a:noAutofit/>
          </a:bodyPr>
          <a:lstStyle/>
          <a:p>
            <a:pPr marL="0" indent="0">
              <a:buNone/>
            </a:pPr>
            <a:r>
              <a:rPr lang="en-US" altLang="zh-CN" sz="2000" b="1" dirty="0">
                <a:latin typeface="汉仪中等线简" pitchFamily="49" charset="-122"/>
                <a:ea typeface="汉仪中等线简" pitchFamily="49" charset="-122"/>
              </a:rPr>
              <a:t>B</a:t>
            </a:r>
            <a:r>
              <a:rPr lang="zh-CN" altLang="en-US" sz="2000" b="1" dirty="0">
                <a:latin typeface="汉仪中等线简" pitchFamily="49" charset="-122"/>
                <a:ea typeface="汉仪中等线简" pitchFamily="49" charset="-122"/>
              </a:rPr>
              <a:t>、</a:t>
            </a:r>
            <a:r>
              <a:rPr lang="en-US" altLang="zh-CN" sz="2000" b="1" dirty="0">
                <a:latin typeface="汉仪中等线简" pitchFamily="49" charset="-122"/>
                <a:ea typeface="汉仪中等线简" pitchFamily="49" charset="-122"/>
              </a:rPr>
              <a:t>URL</a:t>
            </a:r>
            <a:r>
              <a:rPr lang="zh-CN" altLang="en-US" sz="2000" b="1" dirty="0">
                <a:latin typeface="汉仪中等线简" pitchFamily="49" charset="-122"/>
                <a:ea typeface="汉仪中等线简" pitchFamily="49" charset="-122"/>
              </a:rPr>
              <a:t>、目录、域名。</a:t>
            </a:r>
          </a:p>
          <a:p>
            <a:pPr marL="0" indent="0">
              <a:buNone/>
            </a:pPr>
            <a:r>
              <a:rPr lang="zh-CN" altLang="en-US" sz="2000" dirty="0">
                <a:latin typeface="汉仪中等线简" pitchFamily="49" charset="-122"/>
                <a:ea typeface="汉仪中等线简" pitchFamily="49" charset="-122"/>
              </a:rPr>
              <a:t>大多存在两个问题</a:t>
            </a:r>
            <a:r>
              <a:rPr lang="en-US" altLang="zh-CN" sz="2000" dirty="0">
                <a:latin typeface="汉仪中等线简" pitchFamily="49" charset="-122"/>
                <a:ea typeface="汉仪中等线简" pitchFamily="49" charset="-122"/>
              </a:rPr>
              <a:t>: </a:t>
            </a:r>
            <a:r>
              <a:rPr lang="zh-CN" altLang="en-US" sz="2000" dirty="0">
                <a:latin typeface="汉仪中等线简" pitchFamily="49" charset="-122"/>
                <a:ea typeface="汉仪中等线简" pitchFamily="49" charset="-122"/>
              </a:rPr>
              <a:t>一是</a:t>
            </a:r>
            <a:r>
              <a:rPr lang="en-US" altLang="zh-CN" sz="2000" dirty="0">
                <a:latin typeface="汉仪中等线简" pitchFamily="49" charset="-122"/>
                <a:ea typeface="汉仪中等线简" pitchFamily="49" charset="-122"/>
              </a:rPr>
              <a:t>URL</a:t>
            </a:r>
            <a:r>
              <a:rPr lang="zh-CN" altLang="en-US" sz="2000" dirty="0">
                <a:latin typeface="汉仪中等线简" pitchFamily="49" charset="-122"/>
                <a:ea typeface="汉仪中等线简" pitchFamily="49" charset="-122"/>
              </a:rPr>
              <a:t>动态参数过多</a:t>
            </a:r>
            <a:r>
              <a:rPr lang="en-US" altLang="zh-CN" sz="2000" dirty="0">
                <a:latin typeface="汉仪中等线简" pitchFamily="49" charset="-122"/>
                <a:ea typeface="汉仪中等线简" pitchFamily="49" charset="-122"/>
              </a:rPr>
              <a:t>,</a:t>
            </a:r>
            <a:r>
              <a:rPr lang="zh-CN" altLang="en-US" sz="2000" dirty="0">
                <a:latin typeface="汉仪中等线简" pitchFamily="49" charset="-122"/>
                <a:ea typeface="汉仪中等线简" pitchFamily="49" charset="-122"/>
              </a:rPr>
              <a:t>不利抓取</a:t>
            </a:r>
            <a:r>
              <a:rPr lang="en-US" altLang="zh-CN" sz="2000" dirty="0">
                <a:latin typeface="汉仪中等线简" pitchFamily="49" charset="-122"/>
                <a:ea typeface="汉仪中等线简" pitchFamily="49" charset="-122"/>
              </a:rPr>
              <a:t>;</a:t>
            </a:r>
            <a:r>
              <a:rPr lang="zh-CN" altLang="en-US" sz="2000" dirty="0">
                <a:latin typeface="汉仪中等线简" pitchFamily="49" charset="-122"/>
                <a:ea typeface="汉仪中等线简" pitchFamily="49" charset="-122"/>
              </a:rPr>
              <a:t>二是静态页面目录过深</a:t>
            </a:r>
            <a:r>
              <a:rPr lang="en-US" altLang="zh-CN" sz="2000" dirty="0" smtClean="0">
                <a:latin typeface="汉仪中等线简" pitchFamily="49" charset="-122"/>
                <a:ea typeface="汉仪中等线简" pitchFamily="49" charset="-122"/>
              </a:rPr>
              <a:t>.</a:t>
            </a:r>
            <a:r>
              <a:rPr lang="zh-CN" altLang="en-US" sz="2000" dirty="0" smtClean="0">
                <a:latin typeface="汉仪中等线简" pitchFamily="49" charset="-122"/>
                <a:ea typeface="汉仪中等线简" pitchFamily="49" charset="-122"/>
              </a:rPr>
              <a:t>现在大多都是</a:t>
            </a:r>
            <a:r>
              <a:rPr lang="en-US" altLang="zh-CN" sz="2000" dirty="0" smtClean="0">
                <a:latin typeface="汉仪中等线简" pitchFamily="49" charset="-122"/>
                <a:ea typeface="汉仪中等线简" pitchFamily="49" charset="-122"/>
              </a:rPr>
              <a:t>CMS</a:t>
            </a:r>
            <a:r>
              <a:rPr lang="zh-CN" altLang="en-US" sz="2000" dirty="0" smtClean="0">
                <a:latin typeface="汉仪中等线简" pitchFamily="49" charset="-122"/>
                <a:ea typeface="汉仪中等线简" pitchFamily="49" charset="-122"/>
              </a:rPr>
              <a:t>系统，都有静态化处理功能。</a:t>
            </a:r>
            <a:endParaRPr lang="en-US" altLang="zh-CN" sz="2000" dirty="0">
              <a:latin typeface="汉仪中等线简" pitchFamily="49" charset="-122"/>
              <a:ea typeface="汉仪中等线简" pitchFamily="49" charset="-122"/>
            </a:endParaRPr>
          </a:p>
          <a:p>
            <a:pPr marL="0" indent="0">
              <a:spcBef>
                <a:spcPts val="0"/>
              </a:spcBef>
              <a:buNone/>
            </a:pPr>
            <a:endParaRPr lang="en-US" altLang="zh-CN" sz="2000" b="1" dirty="0">
              <a:latin typeface="汉仪中等线简" pitchFamily="49" charset="-122"/>
              <a:ea typeface="汉仪中等线简" pitchFamily="49" charset="-122"/>
            </a:endParaRPr>
          </a:p>
          <a:p>
            <a:pPr marL="0" indent="0">
              <a:spcBef>
                <a:spcPts val="0"/>
              </a:spcBef>
              <a:buNone/>
            </a:pPr>
            <a:r>
              <a:rPr lang="en-US" altLang="zh-CN" sz="2000" b="1" dirty="0" smtClean="0">
                <a:latin typeface="汉仪中等线简" pitchFamily="49" charset="-122"/>
                <a:ea typeface="汉仪中等线简" pitchFamily="49" charset="-122"/>
              </a:rPr>
              <a:t>C</a:t>
            </a:r>
            <a:r>
              <a:rPr lang="zh-CN" altLang="en-US" sz="2000" b="1" dirty="0">
                <a:latin typeface="汉仪中等线简" pitchFamily="49" charset="-122"/>
                <a:ea typeface="汉仪中等线简" pitchFamily="49" charset="-122"/>
              </a:rPr>
              <a:t>、关键字布局</a:t>
            </a:r>
          </a:p>
          <a:p>
            <a:pPr marL="0" indent="0">
              <a:spcBef>
                <a:spcPts val="0"/>
              </a:spcBef>
              <a:buNone/>
            </a:pPr>
            <a:r>
              <a:rPr lang="zh-CN" altLang="en-US" sz="2000" dirty="0" smtClean="0">
                <a:latin typeface="汉仪中等线简" pitchFamily="49" charset="-122"/>
                <a:ea typeface="汉仪中等线简" pitchFamily="49" charset="-122"/>
              </a:rPr>
              <a:t>对于关键词的布局有一个原则，尽量让参与排名的关键词尽可能的靠前出现（是靠</a:t>
            </a:r>
            <a:r>
              <a:rPr lang="en-US" altLang="zh-CN" sz="2000" dirty="0" smtClean="0">
                <a:latin typeface="汉仪中等线简" pitchFamily="49" charset="-122"/>
                <a:ea typeface="汉仪中等线简" pitchFamily="49" charset="-122"/>
              </a:rPr>
              <a:t>html</a:t>
            </a:r>
            <a:r>
              <a:rPr lang="zh-CN" altLang="en-US" sz="2000" dirty="0" smtClean="0">
                <a:latin typeface="汉仪中等线简" pitchFamily="49" charset="-122"/>
                <a:ea typeface="汉仪中等线简" pitchFamily="49" charset="-122"/>
              </a:rPr>
              <a:t>的前面，并不是靠显示页面的前面）。不能太关注关键词的密度与频度，不光要对用户友好，还要对</a:t>
            </a:r>
            <a:r>
              <a:rPr lang="en-US" altLang="zh-CN" sz="2000" dirty="0" smtClean="0">
                <a:latin typeface="汉仪中等线简" pitchFamily="49" charset="-122"/>
                <a:ea typeface="汉仪中等线简" pitchFamily="49" charset="-122"/>
              </a:rPr>
              <a:t>SE</a:t>
            </a:r>
            <a:r>
              <a:rPr lang="zh-CN" altLang="en-US" sz="2000" dirty="0" smtClean="0">
                <a:latin typeface="汉仪中等线简" pitchFamily="49" charset="-122"/>
                <a:ea typeface="汉仪中等线简" pitchFamily="49" charset="-122"/>
              </a:rPr>
              <a:t>友好。</a:t>
            </a:r>
            <a:endParaRPr lang="en-US" altLang="zh-CN" sz="2000" dirty="0" smtClean="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63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752"/>
            <a:ext cx="8229600" cy="1143000"/>
          </a:xfrm>
        </p:spPr>
        <p:txBody>
          <a:bodyPr/>
          <a:lstStyle/>
          <a:p>
            <a:r>
              <a:rPr lang="zh-CN" altLang="en-US" b="1" dirty="0">
                <a:solidFill>
                  <a:srgbClr val="0066FF"/>
                </a:solidFill>
              </a:rPr>
              <a:t>第三阶段</a:t>
            </a:r>
            <a:endParaRPr lang="zh-CN" altLang="en-US" b="1" dirty="0">
              <a:solidFill>
                <a:srgbClr val="0066FF"/>
              </a:solidFill>
            </a:endParaRPr>
          </a:p>
        </p:txBody>
      </p:sp>
      <p:sp>
        <p:nvSpPr>
          <p:cNvPr id="3" name="内容占位符 2"/>
          <p:cNvSpPr>
            <a:spLocks noGrp="1"/>
          </p:cNvSpPr>
          <p:nvPr>
            <p:ph idx="1"/>
          </p:nvPr>
        </p:nvSpPr>
        <p:spPr>
          <a:xfrm>
            <a:off x="467544" y="1340768"/>
            <a:ext cx="8229600" cy="5112568"/>
          </a:xfrm>
        </p:spPr>
        <p:txBody>
          <a:bodyPr>
            <a:noAutofit/>
          </a:bodyPr>
          <a:lstStyle/>
          <a:p>
            <a:pPr marL="0" indent="0">
              <a:spcBef>
                <a:spcPts val="0"/>
              </a:spcBef>
              <a:buNone/>
            </a:pPr>
            <a:r>
              <a:rPr lang="en-US" altLang="zh-CN" sz="2000" b="1" dirty="0" smtClean="0">
                <a:latin typeface="汉仪中等线简" pitchFamily="49" charset="-122"/>
                <a:ea typeface="汉仪中等线简" pitchFamily="49" charset="-122"/>
              </a:rPr>
              <a:t>D</a:t>
            </a:r>
            <a:r>
              <a:rPr lang="zh-CN" altLang="en-US" sz="2000" b="1" dirty="0">
                <a:latin typeface="汉仪中等线简" pitchFamily="49" charset="-122"/>
                <a:ea typeface="汉仪中等线简" pitchFamily="49" charset="-122"/>
              </a:rPr>
              <a:t>、</a:t>
            </a:r>
            <a:r>
              <a:rPr lang="en-US" altLang="zh-CN" sz="2000" b="1" dirty="0">
                <a:latin typeface="汉仪中等线简" pitchFamily="49" charset="-122"/>
                <a:ea typeface="汉仪中等线简" pitchFamily="49" charset="-122"/>
              </a:rPr>
              <a:t>JS</a:t>
            </a:r>
            <a:r>
              <a:rPr lang="zh-CN" altLang="en-US" sz="2000" b="1" dirty="0">
                <a:latin typeface="汉仪中等线简" pitchFamily="49" charset="-122"/>
                <a:ea typeface="汉仪中等线简" pitchFamily="49" charset="-122"/>
              </a:rPr>
              <a:t>优化</a:t>
            </a:r>
          </a:p>
          <a:p>
            <a:pPr marL="0" indent="0">
              <a:spcBef>
                <a:spcPts val="0"/>
              </a:spcBef>
              <a:buNone/>
            </a:pPr>
            <a:r>
              <a:rPr lang="zh-CN" altLang="en-US" sz="2000" dirty="0">
                <a:latin typeface="汉仪中等线简" pitchFamily="49" charset="-122"/>
                <a:ea typeface="汉仪中等线简" pitchFamily="49" charset="-122"/>
              </a:rPr>
              <a:t>网页代码的头部充斥着许多的</a:t>
            </a:r>
            <a:r>
              <a:rPr lang="en-US" altLang="zh-CN" sz="2000" dirty="0" smtClean="0">
                <a:latin typeface="汉仪中等线简" pitchFamily="49" charset="-122"/>
                <a:ea typeface="汉仪中等线简" pitchFamily="49" charset="-122"/>
              </a:rPr>
              <a:t>Javascript</a:t>
            </a:r>
            <a:r>
              <a:rPr lang="zh-CN" altLang="en-US" sz="2000" dirty="0" smtClean="0">
                <a:latin typeface="汉仪中等线简" pitchFamily="49" charset="-122"/>
                <a:ea typeface="汉仪中等线简" pitchFamily="49" charset="-122"/>
              </a:rPr>
              <a:t>代码</a:t>
            </a:r>
            <a:r>
              <a:rPr lang="zh-CN" altLang="en-US" sz="2000" dirty="0">
                <a:latin typeface="汉仪中等线简" pitchFamily="49" charset="-122"/>
                <a:ea typeface="汉仪中等线简" pitchFamily="49" charset="-122"/>
              </a:rPr>
              <a:t>，这个问题很多网站都存在</a:t>
            </a:r>
            <a:r>
              <a:rPr lang="zh-CN" altLang="en-US" sz="2000" dirty="0" smtClean="0">
                <a:latin typeface="汉仪中等线简" pitchFamily="49" charset="-122"/>
                <a:ea typeface="汉仪中等线简" pitchFamily="49" charset="-122"/>
              </a:rPr>
              <a:t>。</a:t>
            </a:r>
            <a:endParaRPr lang="zh-CN" altLang="en-US" sz="2000" dirty="0">
              <a:latin typeface="汉仪中等线简" pitchFamily="49" charset="-122"/>
              <a:ea typeface="汉仪中等线简" pitchFamily="49" charset="-122"/>
            </a:endParaRPr>
          </a:p>
          <a:p>
            <a:pPr marL="0" indent="0">
              <a:spcBef>
                <a:spcPts val="0"/>
              </a:spcBef>
              <a:buNone/>
            </a:pPr>
            <a:endParaRPr lang="en-US" altLang="zh-CN" sz="2000" b="1" dirty="0" smtClean="0">
              <a:latin typeface="汉仪中等线简" pitchFamily="49" charset="-122"/>
              <a:ea typeface="汉仪中等线简" pitchFamily="49" charset="-122"/>
            </a:endParaRPr>
          </a:p>
          <a:p>
            <a:pPr marL="0" indent="0">
              <a:spcBef>
                <a:spcPts val="0"/>
              </a:spcBef>
              <a:buNone/>
            </a:pPr>
            <a:r>
              <a:rPr lang="en-US" altLang="zh-CN" sz="2000" b="1" dirty="0" smtClean="0">
                <a:latin typeface="汉仪中等线简" pitchFamily="49" charset="-122"/>
                <a:ea typeface="汉仪中等线简" pitchFamily="49" charset="-122"/>
              </a:rPr>
              <a:t>E</a:t>
            </a:r>
            <a:r>
              <a:rPr lang="zh-CN" altLang="en-US" sz="2000" b="1" dirty="0">
                <a:latin typeface="汉仪中等线简" pitchFamily="49" charset="-122"/>
                <a:ea typeface="汉仪中等线简" pitchFamily="49" charset="-122"/>
              </a:rPr>
              <a:t>、专题页 </a:t>
            </a:r>
          </a:p>
          <a:p>
            <a:pPr marL="0" indent="0">
              <a:spcBef>
                <a:spcPts val="0"/>
              </a:spcBef>
              <a:buNone/>
            </a:pPr>
            <a:r>
              <a:rPr lang="zh-CN" altLang="en-US" sz="2000" dirty="0">
                <a:latin typeface="汉仪中等线简" pitchFamily="49" charset="-122"/>
                <a:ea typeface="汉仪中等线简" pitchFamily="49" charset="-122"/>
              </a:rPr>
              <a:t>网站不是很重视专题页，但实际上。一个好的专题，完全有可能取代一些门户的排名</a:t>
            </a:r>
            <a:r>
              <a:rPr lang="zh-CN" altLang="en-US" sz="2000" dirty="0" smtClean="0">
                <a:latin typeface="汉仪中等线简" pitchFamily="49" charset="-122"/>
                <a:ea typeface="汉仪中等线简" pitchFamily="49" charset="-122"/>
              </a:rPr>
              <a:t>。</a:t>
            </a:r>
            <a:endParaRPr lang="zh-CN" altLang="en-US" sz="2000" dirty="0">
              <a:latin typeface="汉仪中等线简" pitchFamily="49" charset="-122"/>
              <a:ea typeface="汉仪中等线简" pitchFamily="49" charset="-122"/>
            </a:endParaRPr>
          </a:p>
          <a:p>
            <a:pPr marL="0" indent="0">
              <a:spcBef>
                <a:spcPts val="0"/>
              </a:spcBef>
              <a:buNone/>
            </a:pPr>
            <a:endParaRPr lang="en-US" altLang="zh-CN" sz="2000" b="1" dirty="0" smtClean="0">
              <a:latin typeface="汉仪中等线简" pitchFamily="49" charset="-122"/>
              <a:ea typeface="汉仪中等线简" pitchFamily="49" charset="-122"/>
            </a:endParaRPr>
          </a:p>
          <a:p>
            <a:pPr marL="0" indent="0">
              <a:spcBef>
                <a:spcPts val="0"/>
              </a:spcBef>
              <a:buNone/>
            </a:pPr>
            <a:r>
              <a:rPr lang="en-US" altLang="zh-CN" sz="2000" b="1" dirty="0" smtClean="0">
                <a:latin typeface="汉仪中等线简" pitchFamily="49" charset="-122"/>
                <a:ea typeface="汉仪中等线简" pitchFamily="49" charset="-122"/>
              </a:rPr>
              <a:t>F</a:t>
            </a:r>
            <a:r>
              <a:rPr lang="zh-CN" altLang="en-US" sz="2000" b="1" dirty="0">
                <a:latin typeface="汉仪中等线简" pitchFamily="49" charset="-122"/>
                <a:ea typeface="汉仪中等线简" pitchFamily="49" charset="-122"/>
              </a:rPr>
              <a:t>、</a:t>
            </a:r>
            <a:r>
              <a:rPr lang="en-US" altLang="zh-CN" sz="2000" b="1" dirty="0">
                <a:latin typeface="汉仪中等线简" pitchFamily="49" charset="-122"/>
                <a:ea typeface="汉仪中等线简" pitchFamily="49" charset="-122"/>
              </a:rPr>
              <a:t>TAGS </a:t>
            </a:r>
            <a:endParaRPr lang="en-US" altLang="zh-CN" sz="2000" b="1" dirty="0" smtClean="0">
              <a:latin typeface="汉仪中等线简" pitchFamily="49" charset="-122"/>
              <a:ea typeface="汉仪中等线简" pitchFamily="49" charset="-122"/>
            </a:endParaRPr>
          </a:p>
          <a:p>
            <a:pPr marL="0" indent="0">
              <a:spcBef>
                <a:spcPts val="0"/>
              </a:spcBef>
              <a:buNone/>
            </a:pPr>
            <a:r>
              <a:rPr lang="zh-CN" altLang="en-US" sz="2000" dirty="0" smtClean="0">
                <a:latin typeface="汉仪中等线简" pitchFamily="49" charset="-122"/>
                <a:ea typeface="汉仪中等线简" pitchFamily="49" charset="-122"/>
              </a:rPr>
              <a:t>利用</a:t>
            </a:r>
            <a:r>
              <a:rPr lang="en-US" altLang="zh-CN" sz="2000" dirty="0" smtClean="0">
                <a:latin typeface="汉仪中等线简" pitchFamily="49" charset="-122"/>
                <a:ea typeface="汉仪中等线简" pitchFamily="49" charset="-122"/>
              </a:rPr>
              <a:t>tags</a:t>
            </a:r>
            <a:r>
              <a:rPr lang="zh-CN" altLang="en-US" sz="2000" dirty="0" smtClean="0">
                <a:latin typeface="汉仪中等线简" pitchFamily="49" charset="-122"/>
                <a:ea typeface="汉仪中等线简" pitchFamily="49" charset="-122"/>
              </a:rPr>
              <a:t>标签控制文章内的关键词链接的导入和导入。</a:t>
            </a:r>
            <a:endParaRPr lang="en-US" altLang="zh-CN" sz="2000" dirty="0" smtClean="0">
              <a:latin typeface="汉仪中等线简" pitchFamily="49" charset="-122"/>
              <a:ea typeface="汉仪中等线简" pitchFamily="49" charset="-122"/>
            </a:endParaRPr>
          </a:p>
          <a:p>
            <a:pPr marL="0" indent="0">
              <a:spcBef>
                <a:spcPts val="0"/>
              </a:spcBef>
              <a:buNone/>
            </a:pPr>
            <a:endParaRPr lang="zh-CN" altLang="en-US" sz="2000" dirty="0">
              <a:latin typeface="汉仪中等线简" pitchFamily="49" charset="-122"/>
              <a:ea typeface="汉仪中等线简" pitchFamily="49" charset="-122"/>
            </a:endParaRPr>
          </a:p>
          <a:p>
            <a:pPr marL="0" indent="0">
              <a:spcBef>
                <a:spcPts val="0"/>
              </a:spcBef>
              <a:buNone/>
            </a:pPr>
            <a:r>
              <a:rPr lang="en-US" altLang="zh-CN" sz="2000" b="1" dirty="0" smtClean="0">
                <a:latin typeface="汉仪中等线简" pitchFamily="49" charset="-122"/>
                <a:ea typeface="汉仪中等线简" pitchFamily="49" charset="-122"/>
              </a:rPr>
              <a:t>H</a:t>
            </a:r>
            <a:r>
              <a:rPr lang="zh-CN" altLang="en-US" sz="2000" b="1" dirty="0">
                <a:latin typeface="汉仪中等线简" pitchFamily="49" charset="-122"/>
                <a:ea typeface="汉仪中等线简" pitchFamily="49" charset="-122"/>
              </a:rPr>
              <a:t>、页面代码层</a:t>
            </a:r>
            <a:r>
              <a:rPr lang="zh-CN" altLang="en-US" sz="2000" b="1" dirty="0" smtClean="0">
                <a:latin typeface="汉仪中等线简" pitchFamily="49" charset="-122"/>
                <a:ea typeface="汉仪中等线简" pitchFamily="49" charset="-122"/>
              </a:rPr>
              <a:t>优化</a:t>
            </a:r>
            <a:endParaRPr lang="en-US" altLang="zh-CN" sz="2000" b="1" dirty="0" smtClean="0">
              <a:latin typeface="汉仪中等线简" pitchFamily="49" charset="-122"/>
              <a:ea typeface="汉仪中等线简" pitchFamily="49" charset="-122"/>
            </a:endParaRPr>
          </a:p>
          <a:p>
            <a:pPr marL="0" indent="0">
              <a:spcBef>
                <a:spcPts val="0"/>
              </a:spcBef>
              <a:buNone/>
            </a:pPr>
            <a:r>
              <a:rPr lang="zh-CN" altLang="en-US" sz="2000" dirty="0" smtClean="0">
                <a:latin typeface="汉仪中等线简" pitchFamily="49" charset="-122"/>
                <a:ea typeface="汉仪中等线简" pitchFamily="49" charset="-122"/>
              </a:rPr>
              <a:t>如：</a:t>
            </a:r>
            <a:r>
              <a:rPr lang="en-US" altLang="zh-CN" sz="2000" dirty="0" smtClean="0">
                <a:latin typeface="汉仪中等线简" pitchFamily="49" charset="-122"/>
                <a:ea typeface="汉仪中等线简" pitchFamily="49" charset="-122"/>
              </a:rPr>
              <a:t>H</a:t>
            </a:r>
            <a:r>
              <a:rPr lang="zh-CN" altLang="en-US" sz="2000" dirty="0" smtClean="0">
                <a:latin typeface="汉仪中等线简" pitchFamily="49" charset="-122"/>
                <a:ea typeface="汉仪中等线简" pitchFamily="49" charset="-122"/>
              </a:rPr>
              <a:t>，</a:t>
            </a:r>
            <a:r>
              <a:rPr lang="en-US" altLang="zh-CN" sz="2000" dirty="0" smtClean="0">
                <a:latin typeface="汉仪中等线简" pitchFamily="49" charset="-122"/>
                <a:ea typeface="汉仪中等线简" pitchFamily="49" charset="-122"/>
              </a:rPr>
              <a:t>B</a:t>
            </a:r>
            <a:r>
              <a:rPr lang="zh-CN" altLang="en-US" sz="2000" dirty="0" smtClean="0">
                <a:latin typeface="汉仪中等线简" pitchFamily="49" charset="-122"/>
                <a:ea typeface="汉仪中等线简" pitchFamily="49" charset="-122"/>
              </a:rPr>
              <a:t>，及用</a:t>
            </a:r>
            <a:r>
              <a:rPr lang="en-US" altLang="zh-CN" sz="2000" dirty="0" smtClean="0">
                <a:latin typeface="汉仪中等线简" pitchFamily="49" charset="-122"/>
                <a:ea typeface="汉仪中等线简" pitchFamily="49" charset="-122"/>
              </a:rPr>
              <a:t>nofollow</a:t>
            </a:r>
            <a:r>
              <a:rPr lang="zh-CN" altLang="en-US" sz="2000" dirty="0" smtClean="0">
                <a:latin typeface="汉仪中等线简" pitchFamily="49" charset="-122"/>
                <a:ea typeface="汉仪中等线简" pitchFamily="49" charset="-122"/>
              </a:rPr>
              <a:t>控制不重要的页面的权重</a:t>
            </a:r>
            <a:endParaRPr lang="zh-CN" altLang="en-US" sz="2000"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138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b="1" dirty="0" smtClean="0">
                <a:solidFill>
                  <a:srgbClr val="0066FF"/>
                </a:solidFill>
              </a:rPr>
              <a:t>第四阶段</a:t>
            </a:r>
            <a:endParaRPr lang="zh-CN" altLang="en-US" b="1" dirty="0">
              <a:solidFill>
                <a:srgbClr val="0066FF"/>
              </a:solidFill>
            </a:endParaRPr>
          </a:p>
        </p:txBody>
      </p:sp>
      <p:sp>
        <p:nvSpPr>
          <p:cNvPr id="3" name="内容占位符 2"/>
          <p:cNvSpPr>
            <a:spLocks noGrp="1"/>
          </p:cNvSpPr>
          <p:nvPr>
            <p:ph idx="1"/>
          </p:nvPr>
        </p:nvSpPr>
        <p:spPr>
          <a:xfrm>
            <a:off x="467544" y="1268760"/>
            <a:ext cx="8229600" cy="5112568"/>
          </a:xfrm>
        </p:spPr>
        <p:txBody>
          <a:bodyPr>
            <a:noAutofit/>
          </a:bodyPr>
          <a:lstStyle/>
          <a:p>
            <a:pPr marL="0" indent="0">
              <a:buNone/>
            </a:pPr>
            <a:r>
              <a:rPr lang="zh-CN" altLang="en-US" sz="2000" dirty="0">
                <a:latin typeface="汉仪中等线简" pitchFamily="49" charset="-122"/>
                <a:ea typeface="汉仪中等线简" pitchFamily="49" charset="-122"/>
              </a:rPr>
              <a:t>第四阶段就是后期了。后期的时间跨度会比较长，大概需要</a:t>
            </a:r>
            <a:r>
              <a:rPr lang="en-US" altLang="zh-CN" sz="2000" dirty="0">
                <a:latin typeface="汉仪中等线简" pitchFamily="49" charset="-122"/>
                <a:ea typeface="汉仪中等线简" pitchFamily="49" charset="-122"/>
              </a:rPr>
              <a:t>5-6</a:t>
            </a:r>
            <a:r>
              <a:rPr lang="zh-CN" altLang="en-US" sz="2000" dirty="0">
                <a:latin typeface="汉仪中等线简" pitchFamily="49" charset="-122"/>
                <a:ea typeface="汉仪中等线简" pitchFamily="49" charset="-122"/>
              </a:rPr>
              <a:t>个月。</a:t>
            </a:r>
            <a:endParaRPr lang="en-US" altLang="zh-CN" sz="2000" dirty="0">
              <a:latin typeface="汉仪中等线简" pitchFamily="49" charset="-122"/>
              <a:ea typeface="汉仪中等线简" pitchFamily="49" charset="-122"/>
            </a:endParaRPr>
          </a:p>
          <a:p>
            <a:pPr marL="0" indent="0">
              <a:buNone/>
            </a:pPr>
            <a:endParaRPr lang="en-US" altLang="zh-CN" sz="2400" b="1" dirty="0" smtClean="0">
              <a:latin typeface="汉仪中等线简" pitchFamily="49" charset="-122"/>
              <a:ea typeface="汉仪中等线简" pitchFamily="49" charset="-122"/>
            </a:endParaRPr>
          </a:p>
          <a:p>
            <a:pPr marL="0" indent="0">
              <a:buNone/>
            </a:pPr>
            <a:r>
              <a:rPr lang="zh-CN" altLang="en-US" sz="2400" b="1" dirty="0" smtClean="0">
                <a:latin typeface="汉仪中等线简" pitchFamily="49" charset="-122"/>
                <a:ea typeface="汉仪中等线简" pitchFamily="49" charset="-122"/>
              </a:rPr>
              <a:t>外部</a:t>
            </a:r>
            <a:r>
              <a:rPr lang="zh-CN" altLang="en-US" sz="2400" b="1" dirty="0">
                <a:latin typeface="汉仪中等线简" pitchFamily="49" charset="-122"/>
                <a:ea typeface="汉仪中等线简" pitchFamily="49" charset="-122"/>
              </a:rPr>
              <a:t>优化： </a:t>
            </a:r>
          </a:p>
          <a:p>
            <a:pPr marL="0" indent="0">
              <a:buNone/>
            </a:pPr>
            <a:endParaRPr lang="zh-CN" altLang="en-US" sz="1600" dirty="0">
              <a:latin typeface="汉仪中等线简" pitchFamily="49" charset="-122"/>
              <a:ea typeface="汉仪中等线简" pitchFamily="49" charset="-122"/>
            </a:endParaRPr>
          </a:p>
          <a:p>
            <a:pPr marL="0" indent="0">
              <a:buNone/>
            </a:pPr>
            <a:r>
              <a:rPr lang="zh-CN" altLang="en-US" sz="2000" b="1" dirty="0" smtClean="0">
                <a:latin typeface="汉仪中等线简" pitchFamily="49" charset="-122"/>
                <a:ea typeface="汉仪中等线简" pitchFamily="49" charset="-122"/>
              </a:rPr>
              <a:t>链接</a:t>
            </a:r>
            <a:r>
              <a:rPr lang="zh-CN" altLang="en-US" sz="2000" b="1" dirty="0">
                <a:latin typeface="汉仪中等线简" pitchFamily="49" charset="-122"/>
                <a:ea typeface="汉仪中等线简" pitchFamily="49" charset="-122"/>
              </a:rPr>
              <a:t>策略 </a:t>
            </a:r>
          </a:p>
          <a:p>
            <a:pPr marL="0" indent="0">
              <a:buNone/>
            </a:pPr>
            <a:r>
              <a:rPr lang="zh-CN" altLang="en-US" sz="2000" dirty="0">
                <a:latin typeface="汉仪中等线简" pitchFamily="49" charset="-122"/>
                <a:ea typeface="汉仪中等线简" pitchFamily="49" charset="-122"/>
              </a:rPr>
              <a:t>推荐使用单向</a:t>
            </a:r>
            <a:r>
              <a:rPr lang="zh-CN" altLang="en-US" sz="2000" dirty="0" smtClean="0">
                <a:latin typeface="汉仪中等线简" pitchFamily="49" charset="-122"/>
                <a:ea typeface="汉仪中等线简" pitchFamily="49" charset="-122"/>
              </a:rPr>
              <a:t>链接，两种</a:t>
            </a:r>
            <a:r>
              <a:rPr lang="zh-CN" altLang="en-US" sz="2000" dirty="0">
                <a:latin typeface="汉仪中等线简" pitchFamily="49" charset="-122"/>
                <a:ea typeface="汉仪中等线简" pitchFamily="49" charset="-122"/>
              </a:rPr>
              <a:t>方法拥有单向链接： </a:t>
            </a:r>
            <a:endParaRPr lang="en-US" altLang="zh-CN" sz="2000" dirty="0" smtClean="0">
              <a:latin typeface="汉仪中等线简" pitchFamily="49" charset="-122"/>
              <a:ea typeface="汉仪中等线简" pitchFamily="49" charset="-122"/>
            </a:endParaRPr>
          </a:p>
          <a:p>
            <a:pPr marL="0" indent="0">
              <a:buNone/>
            </a:pPr>
            <a:endParaRPr lang="zh-CN" altLang="en-US" sz="2000" dirty="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一是自己建立站群、博客、论坛签名等方式。 </a:t>
            </a:r>
          </a:p>
          <a:p>
            <a:pPr marL="0" indent="0">
              <a:buNone/>
            </a:pPr>
            <a:r>
              <a:rPr lang="zh-CN" altLang="en-US" sz="2000" dirty="0">
                <a:latin typeface="汉仪中等线简" pitchFamily="49" charset="-122"/>
                <a:ea typeface="汉仪中等线简" pitchFamily="49" charset="-122"/>
              </a:rPr>
              <a:t>通过这种方式建立反向单链要注意一下，使用关键字包括长尾关键字来做为锚文字，效果要比单一的锚文字链接要好得多。</a:t>
            </a:r>
          </a:p>
          <a:p>
            <a:pPr marL="0" indent="0">
              <a:buNone/>
            </a:pPr>
            <a:endParaRPr lang="zh-CN" altLang="en-US" sz="2000" dirty="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二是在链接交换的时候，策略性的交换</a:t>
            </a:r>
            <a:r>
              <a:rPr lang="zh-CN" altLang="en-US" sz="2000" dirty="0" smtClean="0">
                <a:latin typeface="汉仪中等线简" pitchFamily="49" charset="-122"/>
                <a:ea typeface="汉仪中等线简" pitchFamily="49" charset="-122"/>
              </a:rPr>
              <a:t>。</a:t>
            </a:r>
            <a:endParaRPr lang="zh-CN" altLang="en-US" sz="2000"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438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r>
              <a:rPr lang="zh-CN" altLang="en-US" b="1" dirty="0" smtClean="0">
                <a:solidFill>
                  <a:srgbClr val="0066FF"/>
                </a:solidFill>
              </a:rPr>
              <a:t>第四阶段</a:t>
            </a:r>
            <a:endParaRPr lang="zh-CN" altLang="en-US" b="1" dirty="0">
              <a:solidFill>
                <a:srgbClr val="0066FF"/>
              </a:solidFill>
            </a:endParaRPr>
          </a:p>
        </p:txBody>
      </p:sp>
      <p:sp>
        <p:nvSpPr>
          <p:cNvPr id="3" name="内容占位符 2"/>
          <p:cNvSpPr>
            <a:spLocks noGrp="1"/>
          </p:cNvSpPr>
          <p:nvPr>
            <p:ph idx="1"/>
          </p:nvPr>
        </p:nvSpPr>
        <p:spPr/>
        <p:txBody>
          <a:bodyPr>
            <a:normAutofit/>
          </a:bodyPr>
          <a:lstStyle/>
          <a:p>
            <a:pPr marL="0" indent="0">
              <a:buNone/>
            </a:pPr>
            <a:r>
              <a:rPr lang="zh-CN" altLang="en-US" sz="2000" dirty="0">
                <a:latin typeface="汉仪中等线简" pitchFamily="49" charset="-122"/>
                <a:ea typeface="汉仪中等线简" pitchFamily="49" charset="-122"/>
              </a:rPr>
              <a:t>后期的</a:t>
            </a:r>
            <a:r>
              <a:rPr lang="zh-CN" altLang="en-US" sz="2000" dirty="0" smtClean="0">
                <a:latin typeface="汉仪中等线简" pitchFamily="49" charset="-122"/>
                <a:ea typeface="汉仪中等线简" pitchFamily="49" charset="-122"/>
              </a:rPr>
              <a:t>工作除了链接建设以外还有以下这些工作： </a:t>
            </a:r>
            <a:endParaRPr lang="en-US" altLang="zh-CN" sz="2000" dirty="0" smtClean="0">
              <a:latin typeface="汉仪中等线简" pitchFamily="49" charset="-122"/>
              <a:ea typeface="汉仪中等线简" pitchFamily="49" charset="-122"/>
            </a:endParaRPr>
          </a:p>
          <a:p>
            <a:pPr marL="0" indent="0">
              <a:buNone/>
            </a:pPr>
            <a:endParaRPr lang="zh-CN" altLang="en-US" sz="2000" dirty="0">
              <a:latin typeface="汉仪中等线简" pitchFamily="49" charset="-122"/>
              <a:ea typeface="汉仪中等线简" pitchFamily="49" charset="-122"/>
            </a:endParaRPr>
          </a:p>
          <a:p>
            <a:pPr marL="0" indent="0">
              <a:buNone/>
            </a:pPr>
            <a:r>
              <a:rPr lang="zh-CN" altLang="en-US" sz="2000" b="1" dirty="0">
                <a:latin typeface="汉仪中等线简" pitchFamily="49" charset="-122"/>
                <a:ea typeface="汉仪中等线简" pitchFamily="49" charset="-122"/>
              </a:rPr>
              <a:t>分析与</a:t>
            </a:r>
            <a:r>
              <a:rPr lang="zh-CN" altLang="en-US" sz="2000" b="1" dirty="0" smtClean="0">
                <a:latin typeface="汉仪中等线简" pitchFamily="49" charset="-122"/>
                <a:ea typeface="汉仪中等线简" pitchFamily="49" charset="-122"/>
              </a:rPr>
              <a:t>观察</a:t>
            </a:r>
            <a:endParaRPr lang="en-US" altLang="zh-CN" sz="2000" b="1"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用户</a:t>
            </a:r>
            <a:r>
              <a:rPr lang="zh-CN" altLang="en-US" sz="2000" dirty="0">
                <a:latin typeface="汉仪中等线简" pitchFamily="49" charset="-122"/>
                <a:ea typeface="汉仪中等线简" pitchFamily="49" charset="-122"/>
              </a:rPr>
              <a:t>搜索行为分析、关键词效果评估、搜索引擎表现观测、转化率分析及评估</a:t>
            </a:r>
            <a:r>
              <a:rPr lang="zh-CN" altLang="en-US" sz="2000" dirty="0" smtClean="0">
                <a:latin typeface="汉仪中等线简" pitchFamily="49" charset="-122"/>
                <a:ea typeface="汉仪中等线简" pitchFamily="49" charset="-122"/>
              </a:rPr>
              <a:t>、站</a:t>
            </a:r>
            <a:r>
              <a:rPr lang="zh-CN" altLang="en-US" sz="2000" dirty="0">
                <a:latin typeface="汉仪中等线简" pitchFamily="49" charset="-122"/>
                <a:ea typeface="汉仪中等线简" pitchFamily="49" charset="-122"/>
              </a:rPr>
              <a:t>内行为分析、</a:t>
            </a:r>
            <a:r>
              <a:rPr lang="en-US" altLang="zh-CN" sz="2000" dirty="0">
                <a:latin typeface="汉仪中等线简" pitchFamily="49" charset="-122"/>
                <a:ea typeface="汉仪中等线简" pitchFamily="49" charset="-122"/>
              </a:rPr>
              <a:t>UE</a:t>
            </a:r>
            <a:r>
              <a:rPr lang="zh-CN" altLang="en-US" sz="2000" dirty="0">
                <a:latin typeface="汉仪中等线简" pitchFamily="49" charset="-122"/>
                <a:ea typeface="汉仪中等线简" pitchFamily="49" charset="-122"/>
              </a:rPr>
              <a:t>分析及修改、竞争对手分析及监测、资源站群</a:t>
            </a:r>
            <a:r>
              <a:rPr lang="zh-CN" altLang="en-US" sz="2000" dirty="0" smtClean="0">
                <a:latin typeface="汉仪中等线简" pitchFamily="49" charset="-122"/>
                <a:ea typeface="汉仪中等线简" pitchFamily="49" charset="-122"/>
              </a:rPr>
              <a:t>推进。</a:t>
            </a:r>
            <a:endParaRPr lang="zh-CN" altLang="en-US" sz="2000"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372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12"/>
          <p:cNvCxnSpPr/>
          <p:nvPr/>
        </p:nvCxnSpPr>
        <p:spPr>
          <a:xfrm>
            <a:off x="714375" y="3429000"/>
            <a:ext cx="8429625" cy="158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 Box 3"/>
          <p:cNvSpPr txBox="1">
            <a:spLocks noChangeArrowheads="1"/>
          </p:cNvSpPr>
          <p:nvPr/>
        </p:nvSpPr>
        <p:spPr bwMode="auto">
          <a:xfrm>
            <a:off x="779462" y="2947988"/>
            <a:ext cx="5448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dirty="0" smtClean="0">
                <a:latin typeface="微软雅黑" pitchFamily="34" charset="-122"/>
                <a:ea typeface="微软雅黑" pitchFamily="34" charset="-122"/>
              </a:rPr>
              <a:t>网站优化</a:t>
            </a:r>
            <a:r>
              <a:rPr lang="en-US" altLang="zh-CN" sz="2800" b="1" dirty="0" smtClean="0">
                <a:latin typeface="微软雅黑" pitchFamily="34" charset="-122"/>
                <a:ea typeface="微软雅黑" pitchFamily="34" charset="-122"/>
              </a:rPr>
              <a:t>-</a:t>
            </a:r>
            <a:r>
              <a:rPr lang="en-US" altLang="zh-CN" sz="2800" b="1" dirty="0" smtClean="0">
                <a:solidFill>
                  <a:srgbClr val="CC0000"/>
                </a:solidFill>
                <a:latin typeface="微软雅黑" pitchFamily="34" charset="-122"/>
                <a:ea typeface="微软雅黑" pitchFamily="34" charset="-122"/>
              </a:rPr>
              <a:t>SEO</a:t>
            </a:r>
            <a:r>
              <a:rPr lang="zh-CN" altLang="en-US" sz="2800" b="1" dirty="0" smtClean="0">
                <a:solidFill>
                  <a:srgbClr val="CC0000"/>
                </a:solidFill>
                <a:latin typeface="微软雅黑" pitchFamily="34" charset="-122"/>
                <a:ea typeface="微软雅黑" pitchFamily="34" charset="-122"/>
              </a:rPr>
              <a:t>效果监测</a:t>
            </a:r>
            <a:endParaRPr lang="zh-CN" altLang="en-US" sz="2800" b="1" dirty="0">
              <a:solidFill>
                <a:srgbClr val="CC0000"/>
              </a:solidFill>
              <a:latin typeface="微软雅黑" pitchFamily="34" charset="-122"/>
              <a:ea typeface="微软雅黑" pitchFamily="34" charset="-122"/>
            </a:endParaRPr>
          </a:p>
        </p:txBody>
      </p:sp>
      <p:sp>
        <p:nvSpPr>
          <p:cNvPr id="6" name="Rectangle 4"/>
          <p:cNvSpPr>
            <a:spLocks noChangeArrowheads="1"/>
          </p:cNvSpPr>
          <p:nvPr/>
        </p:nvSpPr>
        <p:spPr bwMode="auto">
          <a:xfrm>
            <a:off x="792163" y="3419752"/>
            <a:ext cx="341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r>
              <a:rPr lang="en-US" altLang="zh-CN" dirty="0" smtClean="0">
                <a:latin typeface="Bernard MT Condensed" pitchFamily="18" charset="0"/>
              </a:rPr>
              <a:t>Search </a:t>
            </a:r>
            <a:r>
              <a:rPr lang="en-US" altLang="zh-CN" dirty="0">
                <a:latin typeface="Bernard MT Condensed" pitchFamily="18" charset="0"/>
              </a:rPr>
              <a:t>Engine </a:t>
            </a:r>
            <a:r>
              <a:rPr lang="en-US" altLang="zh-CN" dirty="0" smtClean="0">
                <a:latin typeface="Bernard MT Condensed" pitchFamily="18" charset="0"/>
              </a:rPr>
              <a:t>Optimization</a:t>
            </a:r>
            <a:endParaRPr lang="en-US" altLang="zh-CN" dirty="0">
              <a:latin typeface="Bernard MT Condensed" pitchFamily="18" charset="0"/>
            </a:endParaRPr>
          </a:p>
        </p:txBody>
      </p:sp>
      <p:pic>
        <p:nvPicPr>
          <p:cNvPr id="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3" y="2460625"/>
            <a:ext cx="16525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060450"/>
            <a:ext cx="16525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4338" name="Picture 2" descr="C:\Users\think\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034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10" y="3140968"/>
            <a:ext cx="419519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44624"/>
            <a:ext cx="8229600" cy="1143000"/>
          </a:xfrm>
        </p:spPr>
        <p:txBody>
          <a:bodyPr/>
          <a:lstStyle/>
          <a:p>
            <a:pPr marL="0" indent="0"/>
            <a:r>
              <a:rPr lang="en-US" altLang="zh-CN" b="1" dirty="0" smtClean="0">
                <a:solidFill>
                  <a:srgbClr val="0066FF"/>
                </a:solidFill>
              </a:rPr>
              <a:t>SEO</a:t>
            </a:r>
            <a:r>
              <a:rPr lang="zh-CN" altLang="en-US" b="1" dirty="0" smtClean="0">
                <a:solidFill>
                  <a:srgbClr val="0066FF"/>
                </a:solidFill>
              </a:rPr>
              <a:t>效果监测指标</a:t>
            </a:r>
            <a:endParaRPr lang="zh-CN" altLang="en-US" b="1" dirty="0">
              <a:solidFill>
                <a:srgbClr val="0066FF"/>
              </a:solidFill>
            </a:endParaRPr>
          </a:p>
        </p:txBody>
      </p:sp>
      <p:sp>
        <p:nvSpPr>
          <p:cNvPr id="3" name="内容占位符 2"/>
          <p:cNvSpPr>
            <a:spLocks noGrp="1"/>
          </p:cNvSpPr>
          <p:nvPr>
            <p:ph idx="1"/>
          </p:nvPr>
        </p:nvSpPr>
        <p:spPr>
          <a:xfrm>
            <a:off x="457200" y="1600204"/>
            <a:ext cx="4690864" cy="4949105"/>
          </a:xfrm>
        </p:spPr>
        <p:txBody>
          <a:bodyPr/>
          <a:lstStyle/>
          <a:p>
            <a:pPr marL="0" indent="0">
              <a:buNone/>
            </a:pPr>
            <a:r>
              <a:rPr lang="en-US" altLang="zh-CN" sz="2000" b="1" dirty="0" smtClean="0">
                <a:latin typeface="汉仪中等线简" pitchFamily="49" charset="-122"/>
                <a:ea typeface="汉仪中等线简" pitchFamily="49" charset="-122"/>
              </a:rPr>
              <a:t>1.</a:t>
            </a:r>
            <a:r>
              <a:rPr lang="zh-CN" altLang="en-US" sz="2000" b="1" dirty="0" smtClean="0">
                <a:latin typeface="汉仪中等线简" pitchFamily="49" charset="-122"/>
                <a:ea typeface="汉仪中等线简" pitchFamily="49" charset="-122"/>
              </a:rPr>
              <a:t>关键</a:t>
            </a:r>
            <a:r>
              <a:rPr lang="zh-CN" altLang="en-US" sz="2000" b="1" dirty="0" smtClean="0">
                <a:latin typeface="汉仪中等线简" pitchFamily="49" charset="-122"/>
                <a:ea typeface="汉仪中等线简" pitchFamily="49" charset="-122"/>
              </a:rPr>
              <a:t>排名</a:t>
            </a:r>
            <a:endParaRPr lang="en-US" altLang="zh-CN" sz="2000" b="1"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搜索关键词的排名，直接体现我们主要关键词优化效果的一种最直接的方式。</a:t>
            </a:r>
            <a:endParaRPr lang="en-US" altLang="zh-CN" sz="2000" dirty="0" smtClean="0">
              <a:latin typeface="汉仪中等线简" pitchFamily="49" charset="-122"/>
              <a:ea typeface="汉仪中等线简" pitchFamily="49" charset="-122"/>
            </a:endParaRPr>
          </a:p>
          <a:p>
            <a:pPr marL="0" indent="0">
              <a:buNone/>
            </a:pPr>
            <a:endParaRPr lang="en-US" altLang="zh-CN" sz="2000" dirty="0">
              <a:latin typeface="汉仪中等线简" pitchFamily="49" charset="-122"/>
              <a:ea typeface="汉仪中等线简" pitchFamily="49" charset="-122"/>
            </a:endParaRPr>
          </a:p>
          <a:p>
            <a:pPr marL="0" indent="0">
              <a:buNone/>
            </a:pPr>
            <a:r>
              <a:rPr lang="en-US" altLang="zh-CN" sz="2000" b="1" dirty="0" smtClean="0">
                <a:latin typeface="汉仪中等线简" pitchFamily="49" charset="-122"/>
                <a:ea typeface="汉仪中等线简" pitchFamily="49" charset="-122"/>
              </a:rPr>
              <a:t>2.</a:t>
            </a:r>
            <a:r>
              <a:rPr lang="zh-CN" altLang="en-US" sz="2000" b="1" dirty="0">
                <a:latin typeface="汉仪中等线简" pitchFamily="49" charset="-122"/>
                <a:ea typeface="汉仪中等线简" pitchFamily="49" charset="-122"/>
              </a:rPr>
              <a:t>页面收录</a:t>
            </a:r>
            <a:r>
              <a:rPr lang="zh-CN" altLang="en-US" sz="2000" b="1" dirty="0" smtClean="0">
                <a:latin typeface="汉仪中等线简" pitchFamily="49" charset="-122"/>
                <a:ea typeface="汉仪中等线简" pitchFamily="49" charset="-122"/>
              </a:rPr>
              <a:t>数量</a:t>
            </a:r>
            <a:endParaRPr lang="en-US" altLang="zh-CN" sz="2000" b="1"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页面的收录数量影响我们的网站的权重</a:t>
            </a:r>
            <a:endParaRPr lang="en-US" altLang="zh-CN" sz="2000" dirty="0" smtClean="0">
              <a:latin typeface="汉仪中等线简" pitchFamily="49" charset="-122"/>
              <a:ea typeface="汉仪中等线简" pitchFamily="49" charset="-122"/>
            </a:endParaRPr>
          </a:p>
          <a:p>
            <a:pPr marL="0" indent="0">
              <a:buNone/>
            </a:pPr>
            <a:endParaRPr lang="en-US" altLang="zh-CN" sz="2000" dirty="0" smtClean="0">
              <a:latin typeface="汉仪中等线简" pitchFamily="49" charset="-122"/>
              <a:ea typeface="汉仪中等线简" pitchFamily="49" charset="-122"/>
            </a:endParaRPr>
          </a:p>
          <a:p>
            <a:pPr marL="0" indent="0">
              <a:buNone/>
            </a:pPr>
            <a:r>
              <a:rPr lang="en-US" altLang="zh-CN" sz="2000" b="1" dirty="0" smtClean="0">
                <a:latin typeface="汉仪中等线简" pitchFamily="49" charset="-122"/>
                <a:ea typeface="汉仪中等线简" pitchFamily="49" charset="-122"/>
              </a:rPr>
              <a:t>3.</a:t>
            </a:r>
            <a:r>
              <a:rPr lang="zh-CN" altLang="en-US" sz="2000" b="1" dirty="0">
                <a:latin typeface="汉仪中等线简" pitchFamily="49" charset="-122"/>
                <a:ea typeface="汉仪中等线简" pitchFamily="49" charset="-122"/>
              </a:rPr>
              <a:t>外部链接</a:t>
            </a:r>
            <a:r>
              <a:rPr lang="zh-CN" altLang="en-US" sz="2000" b="1" dirty="0" smtClean="0">
                <a:latin typeface="汉仪中等线简" pitchFamily="49" charset="-122"/>
                <a:ea typeface="汉仪中等线简" pitchFamily="49" charset="-122"/>
              </a:rPr>
              <a:t>数量</a:t>
            </a:r>
            <a:endParaRPr lang="en-US" altLang="zh-CN" sz="2000" b="1" dirty="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外部链接的数量与质量直接影响我们主要关键词的排名</a:t>
            </a:r>
            <a:endParaRPr lang="en-US" altLang="zh-CN" sz="2000" dirty="0" smtClean="0">
              <a:latin typeface="汉仪中等线简" pitchFamily="49" charset="-122"/>
              <a:ea typeface="汉仪中等线简" pitchFamily="49" charset="-122"/>
            </a:endParaRPr>
          </a:p>
          <a:p>
            <a:pPr marL="0" indent="0">
              <a:buNone/>
            </a:pPr>
            <a:endParaRPr lang="en-US" altLang="zh-CN" dirty="0"/>
          </a:p>
          <a:p>
            <a:pPr marL="0" indent="0">
              <a:buNone/>
            </a:pPr>
            <a:endParaRPr lang="en-US" altLang="zh-CN" dirty="0" smtClean="0"/>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907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752"/>
            <a:ext cx="8229600" cy="1143000"/>
          </a:xfrm>
        </p:spPr>
        <p:txBody>
          <a:bodyPr/>
          <a:lstStyle/>
          <a:p>
            <a:r>
              <a:rPr lang="zh-CN" altLang="en-US" sz="5400" b="1" dirty="0">
                <a:solidFill>
                  <a:schemeClr val="tx2">
                    <a:lumMod val="60000"/>
                    <a:lumOff val="40000"/>
                  </a:schemeClr>
                </a:solidFill>
                <a:latin typeface="+mn-lt"/>
                <a:ea typeface="+mn-ea"/>
                <a:cs typeface="+mn-cs"/>
              </a:rPr>
              <a:t>网站优化分类</a:t>
            </a:r>
          </a:p>
        </p:txBody>
      </p:sp>
      <p:graphicFrame>
        <p:nvGraphicFramePr>
          <p:cNvPr id="6" name="图示 5"/>
          <p:cNvGraphicFramePr/>
          <p:nvPr>
            <p:extLst>
              <p:ext uri="{D42A27DB-BD31-4B8C-83A1-F6EECF244321}">
                <p14:modId xmlns:p14="http://schemas.microsoft.com/office/powerpoint/2010/main" val="2612666923"/>
              </p:ext>
            </p:extLst>
          </p:nvPr>
        </p:nvGraphicFramePr>
        <p:xfrm>
          <a:off x="251520" y="1700808"/>
          <a:ext cx="849694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直接连接符​​ 29"/>
          <p:cNvSpPr>
            <a:spLocks noChangeShapeType="1"/>
          </p:cNvSpPr>
          <p:nvPr/>
        </p:nvSpPr>
        <p:spPr bwMode="auto">
          <a:xfrm flipH="1">
            <a:off x="403225" y="1124744"/>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10" name="组合 9"/>
          <p:cNvGrpSpPr/>
          <p:nvPr/>
        </p:nvGrpSpPr>
        <p:grpSpPr>
          <a:xfrm>
            <a:off x="6012160" y="6364762"/>
            <a:ext cx="3057430" cy="406803"/>
            <a:chOff x="6012160" y="6364762"/>
            <a:chExt cx="3057430" cy="406803"/>
          </a:xfrm>
        </p:grpSpPr>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2" name="Picture 2" descr="C:\Users\think\Desktop\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409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lstStyle/>
          <a:p>
            <a:pPr marL="0" indent="0"/>
            <a:r>
              <a:rPr lang="en-US" altLang="zh-CN" b="1" dirty="0" smtClean="0">
                <a:solidFill>
                  <a:srgbClr val="0066FF"/>
                </a:solidFill>
              </a:rPr>
              <a:t>SEO</a:t>
            </a:r>
            <a:r>
              <a:rPr lang="zh-CN" altLang="en-US" b="1" dirty="0" smtClean="0">
                <a:solidFill>
                  <a:srgbClr val="0066FF"/>
                </a:solidFill>
              </a:rPr>
              <a:t>效果监测指标</a:t>
            </a:r>
            <a:endParaRPr lang="zh-CN" altLang="en-US" b="1" dirty="0">
              <a:solidFill>
                <a:srgbClr val="0066FF"/>
              </a:solidFill>
            </a:endParaRPr>
          </a:p>
        </p:txBody>
      </p:sp>
      <p:sp>
        <p:nvSpPr>
          <p:cNvPr id="3" name="内容占位符 2"/>
          <p:cNvSpPr>
            <a:spLocks noGrp="1"/>
          </p:cNvSpPr>
          <p:nvPr>
            <p:ph idx="1"/>
          </p:nvPr>
        </p:nvSpPr>
        <p:spPr/>
        <p:txBody>
          <a:bodyPr/>
          <a:lstStyle/>
          <a:p>
            <a:pPr marL="0" indent="0">
              <a:buNone/>
            </a:pPr>
            <a:r>
              <a:rPr lang="en-US" altLang="zh-CN" sz="2000" b="1" dirty="0" smtClean="0">
                <a:latin typeface="汉仪中等线简" pitchFamily="49" charset="-122"/>
                <a:ea typeface="汉仪中等线简" pitchFamily="49" charset="-122"/>
              </a:rPr>
              <a:t>4</a:t>
            </a:r>
            <a:r>
              <a:rPr lang="en-US" altLang="zh-CN" sz="2000" b="1" dirty="0">
                <a:latin typeface="汉仪中等线简" pitchFamily="49" charset="-122"/>
                <a:ea typeface="汉仪中等线简" pitchFamily="49" charset="-122"/>
              </a:rPr>
              <a:t>.</a:t>
            </a:r>
            <a:r>
              <a:rPr lang="zh-CN" altLang="en-US" sz="2000" b="1" dirty="0" smtClean="0">
                <a:latin typeface="汉仪中等线简" pitchFamily="49" charset="-122"/>
                <a:ea typeface="汉仪中等线简" pitchFamily="49" charset="-122"/>
              </a:rPr>
              <a:t>转化率</a:t>
            </a:r>
            <a:endParaRPr lang="en-US" altLang="zh-CN" sz="2000" b="1"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关键词的转换率是我们网站关键词选择的准确性的重要标准</a:t>
            </a:r>
            <a:endParaRPr lang="en-US" altLang="zh-CN" sz="2000" dirty="0" smtClean="0">
              <a:latin typeface="汉仪中等线简" pitchFamily="49" charset="-122"/>
              <a:ea typeface="汉仪中等线简" pitchFamily="49" charset="-122"/>
            </a:endParaRPr>
          </a:p>
          <a:p>
            <a:pPr marL="0" indent="0">
              <a:buNone/>
            </a:pPr>
            <a:endParaRPr lang="en-US" altLang="zh-CN" sz="2000" dirty="0">
              <a:latin typeface="汉仪中等线简" pitchFamily="49" charset="-122"/>
              <a:ea typeface="汉仪中等线简" pitchFamily="49" charset="-122"/>
            </a:endParaRPr>
          </a:p>
          <a:p>
            <a:pPr marL="0" indent="0">
              <a:buNone/>
            </a:pPr>
            <a:r>
              <a:rPr lang="en-US" altLang="zh-CN" sz="2000" dirty="0" smtClean="0"/>
              <a:t>5.PR</a:t>
            </a:r>
            <a:r>
              <a:rPr lang="zh-CN" altLang="en-US" sz="2000" dirty="0" smtClean="0"/>
              <a:t>值</a:t>
            </a:r>
            <a:endParaRPr lang="en-US" altLang="zh-CN" sz="2000" dirty="0" smtClean="0"/>
          </a:p>
          <a:p>
            <a:pPr marL="0" indent="0">
              <a:buNone/>
            </a:pPr>
            <a:r>
              <a:rPr lang="zh-CN" altLang="en-US" sz="2000" dirty="0" smtClean="0">
                <a:latin typeface="汉仪中等线简" pitchFamily="49" charset="-122"/>
                <a:ea typeface="汉仪中等线简" pitchFamily="49" charset="-122"/>
              </a:rPr>
              <a:t>虽然</a:t>
            </a:r>
            <a:r>
              <a:rPr lang="en-US" altLang="zh-CN" sz="2000" dirty="0" smtClean="0">
                <a:latin typeface="汉仪中等线简" pitchFamily="49" charset="-122"/>
                <a:ea typeface="汉仪中等线简" pitchFamily="49" charset="-122"/>
              </a:rPr>
              <a:t>PR</a:t>
            </a:r>
            <a:r>
              <a:rPr lang="zh-CN" altLang="en-US" sz="2000" dirty="0" smtClean="0">
                <a:latin typeface="汉仪中等线简" pitchFamily="49" charset="-122"/>
                <a:ea typeface="汉仪中等线简" pitchFamily="49" charset="-122"/>
              </a:rPr>
              <a:t>值的对网站排名的影响越来越弱，但依然可以作为我们评判</a:t>
            </a:r>
            <a:r>
              <a:rPr lang="en-US" altLang="zh-CN" sz="2000" dirty="0" smtClean="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效果的一种手段。</a:t>
            </a:r>
            <a:endParaRPr lang="en-US" altLang="zh-CN" sz="2000" dirty="0">
              <a:latin typeface="汉仪中等线简" pitchFamily="49" charset="-122"/>
              <a:ea typeface="汉仪中等线简" pitchFamily="49" charset="-122"/>
            </a:endParaRPr>
          </a:p>
          <a:p>
            <a:pPr marL="0" indent="0">
              <a:buNone/>
            </a:pPr>
            <a:endParaRPr lang="en-US" altLang="zh-CN" dirty="0" smtClean="0"/>
          </a:p>
          <a:p>
            <a:pPr marL="0" indent="0">
              <a:buNone/>
            </a:pPr>
            <a:r>
              <a:rPr lang="en-US" altLang="zh-CN" sz="2000" b="1" dirty="0" smtClean="0">
                <a:latin typeface="汉仪中等线简" pitchFamily="49" charset="-122"/>
                <a:ea typeface="汉仪中等线简" pitchFamily="49" charset="-122"/>
              </a:rPr>
              <a:t>6.</a:t>
            </a:r>
            <a:r>
              <a:rPr lang="zh-CN" altLang="en-US" sz="2000" b="1" dirty="0" smtClean="0">
                <a:latin typeface="汉仪中等线简" pitchFamily="49" charset="-122"/>
                <a:ea typeface="汉仪中等线简" pitchFamily="49" charset="-122"/>
              </a:rPr>
              <a:t>最新网页快照时间</a:t>
            </a:r>
            <a:endParaRPr lang="en-US" altLang="zh-CN" sz="2000" b="1"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参与排名页面的百度快照时间越新，说明我们网站的权重越高。通常通过</a:t>
            </a:r>
            <a:r>
              <a:rPr lang="en-US" altLang="zh-CN" sz="2000" dirty="0" smtClean="0">
                <a:latin typeface="汉仪中等线简" pitchFamily="49" charset="-122"/>
                <a:ea typeface="汉仪中等线简" pitchFamily="49" charset="-122"/>
              </a:rPr>
              <a:t>SITE</a:t>
            </a:r>
            <a:r>
              <a:rPr lang="zh-CN" altLang="en-US" sz="2000" dirty="0" smtClean="0">
                <a:latin typeface="汉仪中等线简" pitchFamily="49" charset="-122"/>
                <a:ea typeface="汉仪中等线简" pitchFamily="49" charset="-122"/>
              </a:rPr>
              <a:t>命令查询。</a:t>
            </a:r>
            <a:endParaRPr lang="en-US" altLang="zh-CN" sz="2000" dirty="0">
              <a:latin typeface="汉仪中等线简" pitchFamily="49" charset="-122"/>
              <a:ea typeface="汉仪中等线简" pitchFamily="49" charset="-122"/>
            </a:endParaRPr>
          </a:p>
          <a:p>
            <a:pPr marL="0" indent="0">
              <a:buNone/>
            </a:pPr>
            <a:endParaRPr lang="en-US" altLang="zh-CN" dirty="0" smtClean="0"/>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485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59953" y="1772816"/>
            <a:ext cx="348851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44624"/>
            <a:ext cx="8229600" cy="1143000"/>
          </a:xfrm>
        </p:spPr>
        <p:txBody>
          <a:bodyPr/>
          <a:lstStyle/>
          <a:p>
            <a:pPr marL="0" indent="0"/>
            <a:r>
              <a:rPr lang="en-US" altLang="zh-CN" b="1" dirty="0" smtClean="0">
                <a:solidFill>
                  <a:srgbClr val="0066FF"/>
                </a:solidFill>
              </a:rPr>
              <a:t>SEO</a:t>
            </a:r>
            <a:r>
              <a:rPr lang="zh-CN" altLang="en-US" b="1" dirty="0" smtClean="0">
                <a:solidFill>
                  <a:srgbClr val="0066FF"/>
                </a:solidFill>
              </a:rPr>
              <a:t>效果监测工具</a:t>
            </a:r>
            <a:endParaRPr lang="zh-CN" altLang="en-US" b="1" dirty="0">
              <a:solidFill>
                <a:srgbClr val="0066FF"/>
              </a:solidFill>
            </a:endParaRPr>
          </a:p>
        </p:txBody>
      </p:sp>
      <p:sp>
        <p:nvSpPr>
          <p:cNvPr id="3" name="内容占位符 2"/>
          <p:cNvSpPr>
            <a:spLocks noGrp="1"/>
          </p:cNvSpPr>
          <p:nvPr>
            <p:ph idx="1"/>
          </p:nvPr>
        </p:nvSpPr>
        <p:spPr>
          <a:xfrm>
            <a:off x="395536" y="1628801"/>
            <a:ext cx="8280920" cy="3672408"/>
          </a:xfrm>
        </p:spPr>
        <p:txBody>
          <a:bodyPr>
            <a:normAutofit/>
          </a:bodyPr>
          <a:lstStyle/>
          <a:p>
            <a:pPr marL="0" indent="0">
              <a:buNone/>
            </a:pPr>
            <a:r>
              <a:rPr lang="zh-CN" altLang="en-US" sz="2000" dirty="0" smtClean="0">
                <a:latin typeface="汉仪中等线简" pitchFamily="49" charset="-122"/>
                <a:ea typeface="汉仪中等线简" pitchFamily="49" charset="-122"/>
              </a:rPr>
              <a:t>统计工具</a:t>
            </a:r>
            <a:endParaRPr lang="en-US" altLang="zh-CN" sz="2000" dirty="0" smtClean="0">
              <a:latin typeface="汉仪中等线简" pitchFamily="49" charset="-122"/>
              <a:ea typeface="汉仪中等线简" pitchFamily="49" charset="-122"/>
            </a:endParaRPr>
          </a:p>
          <a:p>
            <a:pPr marL="0" indent="0">
              <a:buNone/>
            </a:pPr>
            <a:endParaRPr lang="en-US" altLang="zh-CN" sz="2000"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站长工具（</a:t>
            </a:r>
            <a:r>
              <a:rPr lang="en-US" altLang="zh-CN" sz="2000" dirty="0" smtClean="0">
                <a:latin typeface="汉仪中等线简" pitchFamily="49" charset="-122"/>
                <a:ea typeface="汉仪中等线简" pitchFamily="49" charset="-122"/>
              </a:rPr>
              <a:t>tool.chinaz.com</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en-US" altLang="zh-CN" sz="2000" dirty="0" smtClean="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百</a:t>
            </a:r>
            <a:r>
              <a:rPr lang="zh-CN" altLang="en-US" sz="2000" dirty="0" smtClean="0">
                <a:latin typeface="汉仪中等线简" pitchFamily="49" charset="-122"/>
                <a:ea typeface="汉仪中等线简" pitchFamily="49" charset="-122"/>
              </a:rPr>
              <a:t>度统计</a:t>
            </a:r>
            <a:r>
              <a:rPr lang="en-US" altLang="zh-CN" sz="2000" dirty="0" smtClean="0">
                <a:latin typeface="汉仪中等线简" pitchFamily="49" charset="-122"/>
                <a:ea typeface="汉仪中等线简" pitchFamily="49" charset="-122"/>
              </a:rPr>
              <a:t>(tongji.baidu.com)</a:t>
            </a:r>
          </a:p>
          <a:p>
            <a:pPr marL="0" indent="0">
              <a:buNone/>
            </a:pPr>
            <a:endParaRPr lang="en-US" altLang="zh-CN" sz="2000" dirty="0" smtClean="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谷</a:t>
            </a:r>
            <a:r>
              <a:rPr lang="zh-CN" altLang="en-US" sz="2000" dirty="0" smtClean="0">
                <a:latin typeface="汉仪中等线简" pitchFamily="49" charset="-122"/>
                <a:ea typeface="汉仪中等线简" pitchFamily="49" charset="-122"/>
              </a:rPr>
              <a:t>歌统计</a:t>
            </a:r>
            <a:r>
              <a:rPr lang="en-US" altLang="zh-CN" sz="2000" dirty="0">
                <a:latin typeface="汉仪中等线简" pitchFamily="49" charset="-122"/>
                <a:ea typeface="汉仪中等线简" pitchFamily="49" charset="-122"/>
              </a:rPr>
              <a:t>(www.google.cn/intl/zhCN_ALL/analytics</a:t>
            </a:r>
            <a:r>
              <a:rPr lang="en-US" altLang="zh-CN" sz="2000" dirty="0" smtClean="0">
                <a:latin typeface="汉仪中等线简" pitchFamily="49" charset="-122"/>
                <a:ea typeface="汉仪中等线简" pitchFamily="49" charset="-122"/>
              </a:rPr>
              <a:t>/)</a:t>
            </a:r>
          </a:p>
          <a:p>
            <a:pPr marL="0" indent="0">
              <a:buNone/>
            </a:pPr>
            <a:endParaRPr lang="en-US" altLang="zh-CN" sz="2000" dirty="0" smtClean="0">
              <a:latin typeface="汉仪中等线简" pitchFamily="49" charset="-122"/>
              <a:ea typeface="汉仪中等线简" pitchFamily="49" charset="-122"/>
            </a:endParaRPr>
          </a:p>
          <a:p>
            <a:pPr marL="0" indent="0">
              <a:buNone/>
            </a:pPr>
            <a:r>
              <a:rPr lang="en-US" altLang="zh-CN" sz="2000" dirty="0" smtClean="0">
                <a:latin typeface="汉仪中等线简" pitchFamily="49" charset="-122"/>
                <a:ea typeface="汉仪中等线简" pitchFamily="49" charset="-122"/>
              </a:rPr>
              <a:t>51</a:t>
            </a:r>
            <a:r>
              <a:rPr lang="zh-CN" altLang="en-US" sz="2000" dirty="0" smtClean="0">
                <a:latin typeface="汉仪中等线简" pitchFamily="49" charset="-122"/>
                <a:ea typeface="汉仪中等线简" pitchFamily="49" charset="-122"/>
              </a:rPr>
              <a:t>啦统计</a:t>
            </a:r>
            <a:r>
              <a:rPr lang="en-US" altLang="zh-CN" sz="2000" dirty="0" smtClean="0">
                <a:latin typeface="汉仪中等线简" pitchFamily="49" charset="-122"/>
                <a:ea typeface="汉仪中等线简" pitchFamily="49" charset="-122"/>
              </a:rPr>
              <a:t>(51.la)</a:t>
            </a:r>
            <a:endParaRPr lang="en-US" altLang="zh-CN" sz="2000" dirty="0">
              <a:latin typeface="汉仪中等线简" pitchFamily="49" charset="-122"/>
              <a:ea typeface="汉仪中等线简" pitchFamily="49" charset="-122"/>
            </a:endParaRPr>
          </a:p>
          <a:p>
            <a:pPr marL="0" indent="0">
              <a:buNone/>
            </a:pPr>
            <a:endParaRPr lang="en-US" altLang="zh-CN" dirty="0"/>
          </a:p>
          <a:p>
            <a:pPr marL="0" indent="0">
              <a:buNone/>
            </a:pPr>
            <a:endParaRPr lang="en-US" altLang="zh-CN" dirty="0" smtClean="0"/>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2158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542" y="1196752"/>
            <a:ext cx="4203490" cy="301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44624"/>
            <a:ext cx="8229600" cy="1143000"/>
          </a:xfrm>
        </p:spPr>
        <p:txBody>
          <a:bodyPr>
            <a:normAutofit/>
          </a:bodyPr>
          <a:lstStyle/>
          <a:p>
            <a:r>
              <a:rPr lang="en-US" altLang="zh-CN" b="1" dirty="0" smtClean="0">
                <a:solidFill>
                  <a:srgbClr val="0066FF"/>
                </a:solidFill>
              </a:rPr>
              <a:t>SEO</a:t>
            </a:r>
            <a:r>
              <a:rPr lang="zh-CN" altLang="en-US" b="1" dirty="0" smtClean="0">
                <a:solidFill>
                  <a:srgbClr val="0066FF"/>
                </a:solidFill>
              </a:rPr>
              <a:t>效果</a:t>
            </a:r>
            <a:r>
              <a:rPr lang="zh-CN" altLang="en-US" b="1" dirty="0">
                <a:solidFill>
                  <a:srgbClr val="0066FF"/>
                </a:solidFill>
              </a:rPr>
              <a:t>监测</a:t>
            </a:r>
          </a:p>
        </p:txBody>
      </p:sp>
      <p:sp>
        <p:nvSpPr>
          <p:cNvPr id="3" name="内容占位符 2"/>
          <p:cNvSpPr>
            <a:spLocks noGrp="1"/>
          </p:cNvSpPr>
          <p:nvPr>
            <p:ph idx="1"/>
          </p:nvPr>
        </p:nvSpPr>
        <p:spPr>
          <a:xfrm>
            <a:off x="409286" y="1340768"/>
            <a:ext cx="8494624" cy="4525963"/>
          </a:xfrm>
        </p:spPr>
        <p:txBody>
          <a:bodyPr>
            <a:normAutofit/>
          </a:bodyPr>
          <a:lstStyle/>
          <a:p>
            <a:pPr marL="0" indent="0">
              <a:buNone/>
            </a:pPr>
            <a:r>
              <a:rPr lang="zh-CN" altLang="en-US" sz="2000" b="1" dirty="0" smtClean="0">
                <a:latin typeface="汉仪中等线简" pitchFamily="49" charset="-122"/>
                <a:ea typeface="汉仪中等线简" pitchFamily="49" charset="-122"/>
              </a:rPr>
              <a:t>网站</a:t>
            </a:r>
            <a:r>
              <a:rPr lang="zh-CN" altLang="en-US" sz="2000" b="1" dirty="0">
                <a:latin typeface="汉仪中等线简" pitchFamily="49" charset="-122"/>
                <a:ea typeface="汉仪中等线简" pitchFamily="49" charset="-122"/>
              </a:rPr>
              <a:t>流量</a:t>
            </a:r>
            <a:r>
              <a:rPr lang="zh-CN" altLang="en-US" sz="2000" b="1" dirty="0" smtClean="0">
                <a:latin typeface="汉仪中等线简" pitchFamily="49" charset="-122"/>
                <a:ea typeface="汉仪中等线简" pitchFamily="49" charset="-122"/>
              </a:rPr>
              <a:t>分析</a:t>
            </a:r>
            <a:r>
              <a:rPr lang="en-US" altLang="zh-CN" sz="2000" b="1" dirty="0" smtClean="0">
                <a:latin typeface="汉仪中等线简" pitchFamily="49" charset="-122"/>
                <a:ea typeface="汉仪中等线简" pitchFamily="49" charset="-122"/>
              </a:rPr>
              <a:t>KPI</a:t>
            </a:r>
            <a:endParaRPr lang="en-US" altLang="zh-CN" sz="2000" b="1" dirty="0">
              <a:latin typeface="汉仪中等线简" pitchFamily="49" charset="-122"/>
              <a:ea typeface="汉仪中等线简" pitchFamily="49" charset="-122"/>
            </a:endParaRPr>
          </a:p>
          <a:p>
            <a:pPr marL="0" indent="0">
              <a:buNone/>
            </a:pPr>
            <a:endParaRPr lang="en-US" altLang="zh-CN" sz="2000" b="1" dirty="0" smtClean="0">
              <a:latin typeface="汉仪中等线简" pitchFamily="49" charset="-122"/>
              <a:ea typeface="汉仪中等线简" pitchFamily="49" charset="-122"/>
            </a:endParaRPr>
          </a:p>
          <a:p>
            <a:pPr marL="0" indent="0">
              <a:buNone/>
            </a:pPr>
            <a:r>
              <a:rPr lang="en-US" altLang="zh-CN" sz="2000" b="1" dirty="0" smtClean="0">
                <a:latin typeface="汉仪中等线简" pitchFamily="49" charset="-122"/>
                <a:ea typeface="汉仪中等线简" pitchFamily="49" charset="-122"/>
              </a:rPr>
              <a:t>IP</a:t>
            </a:r>
            <a:r>
              <a:rPr lang="en-US" altLang="zh-CN" sz="2000" b="1" dirty="0">
                <a:latin typeface="汉仪中等线简" pitchFamily="49" charset="-122"/>
                <a:ea typeface="汉仪中等线简" pitchFamily="49" charset="-122"/>
              </a:rPr>
              <a:t>:</a:t>
            </a:r>
            <a:r>
              <a:rPr lang="zh-CN" altLang="en-US" sz="2000" dirty="0">
                <a:latin typeface="汉仪中等线简" pitchFamily="49" charset="-122"/>
                <a:ea typeface="汉仪中等线简" pitchFamily="49" charset="-122"/>
              </a:rPr>
              <a:t>访问者</a:t>
            </a:r>
            <a:r>
              <a:rPr lang="en-US" altLang="zh-CN" sz="2000" dirty="0">
                <a:latin typeface="汉仪中等线简" pitchFamily="49" charset="-122"/>
                <a:ea typeface="汉仪中等线简" pitchFamily="49" charset="-122"/>
              </a:rPr>
              <a:t>ip</a:t>
            </a:r>
          </a:p>
          <a:p>
            <a:pPr marL="0" indent="0">
              <a:buNone/>
            </a:pPr>
            <a:r>
              <a:rPr lang="en-US" altLang="zh-CN" sz="2000" b="1" dirty="0">
                <a:latin typeface="汉仪中等线简" pitchFamily="49" charset="-122"/>
                <a:ea typeface="汉仪中等线简" pitchFamily="49" charset="-122"/>
              </a:rPr>
              <a:t>UV:</a:t>
            </a:r>
            <a:r>
              <a:rPr lang="zh-CN" altLang="en-US" sz="2000" dirty="0">
                <a:latin typeface="汉仪中等线简" pitchFamily="49" charset="-122"/>
                <a:ea typeface="汉仪中等线简" pitchFamily="49" charset="-122"/>
              </a:rPr>
              <a:t>独立访客</a:t>
            </a:r>
            <a:endParaRPr lang="en-US" altLang="zh-CN" sz="2000" dirty="0">
              <a:latin typeface="汉仪中等线简" pitchFamily="49" charset="-122"/>
              <a:ea typeface="汉仪中等线简" pitchFamily="49" charset="-122"/>
            </a:endParaRPr>
          </a:p>
          <a:p>
            <a:pPr marL="0" indent="0">
              <a:buNone/>
            </a:pPr>
            <a:r>
              <a:rPr lang="en-US" altLang="zh-CN" sz="2000" b="1" dirty="0">
                <a:latin typeface="汉仪中等线简" pitchFamily="49" charset="-122"/>
                <a:ea typeface="汉仪中等线简" pitchFamily="49" charset="-122"/>
              </a:rPr>
              <a:t>PV:</a:t>
            </a:r>
            <a:r>
              <a:rPr lang="zh-CN" altLang="en-US" sz="2000" dirty="0">
                <a:latin typeface="汉仪中等线简" pitchFamily="49" charset="-122"/>
                <a:ea typeface="汉仪中等线简" pitchFamily="49" charset="-122"/>
              </a:rPr>
              <a:t>页面浏览量</a:t>
            </a:r>
            <a:endParaRPr lang="en-US" altLang="zh-CN" sz="2000" dirty="0">
              <a:latin typeface="汉仪中等线简" pitchFamily="49" charset="-122"/>
              <a:ea typeface="汉仪中等线简" pitchFamily="49" charset="-122"/>
            </a:endParaRPr>
          </a:p>
          <a:p>
            <a:pPr marL="0" indent="0">
              <a:buNone/>
            </a:pPr>
            <a:r>
              <a:rPr lang="zh-CN" altLang="en-US" sz="2000" b="1" dirty="0">
                <a:latin typeface="汉仪中等线简" pitchFamily="49" charset="-122"/>
                <a:ea typeface="汉仪中等线简" pitchFamily="49" charset="-122"/>
              </a:rPr>
              <a:t>跳出</a:t>
            </a:r>
            <a:r>
              <a:rPr lang="zh-CN" altLang="en-US" sz="2000" b="1" dirty="0" smtClean="0">
                <a:latin typeface="汉仪中等线简" pitchFamily="49" charset="-122"/>
                <a:ea typeface="汉仪中等线简" pitchFamily="49" charset="-122"/>
              </a:rPr>
              <a:t>率</a:t>
            </a:r>
            <a:r>
              <a:rPr lang="en-US" altLang="zh-CN" sz="2000" b="1" dirty="0">
                <a:latin typeface="汉仪中等线简" pitchFamily="49" charset="-122"/>
                <a:ea typeface="汉仪中等线简" pitchFamily="49" charset="-122"/>
              </a:rPr>
              <a:t>:</a:t>
            </a:r>
            <a:r>
              <a:rPr lang="zh-CN" altLang="en-US" sz="2000" dirty="0" smtClean="0">
                <a:latin typeface="汉仪中等线简" pitchFamily="49" charset="-122"/>
                <a:ea typeface="汉仪中等线简" pitchFamily="49" charset="-122"/>
              </a:rPr>
              <a:t>访问</a:t>
            </a:r>
            <a:r>
              <a:rPr lang="zh-CN" altLang="en-US" sz="2000" dirty="0">
                <a:latin typeface="汉仪中等线简" pitchFamily="49" charset="-122"/>
                <a:ea typeface="汉仪中等线简" pitchFamily="49" charset="-122"/>
              </a:rPr>
              <a:t>一个页面就退出网站</a:t>
            </a:r>
            <a:endParaRPr lang="en-US" altLang="zh-CN" sz="2000" dirty="0">
              <a:latin typeface="汉仪中等线简" pitchFamily="49" charset="-122"/>
              <a:ea typeface="汉仪中等线简" pitchFamily="49" charset="-122"/>
            </a:endParaRPr>
          </a:p>
          <a:p>
            <a:pPr marL="0" indent="0">
              <a:buNone/>
            </a:pPr>
            <a:r>
              <a:rPr lang="zh-CN" altLang="en-US" sz="2000" b="1" dirty="0">
                <a:latin typeface="汉仪中等线简" pitchFamily="49" charset="-122"/>
                <a:ea typeface="汉仪中等线简" pitchFamily="49" charset="-122"/>
              </a:rPr>
              <a:t>平均访问时</a:t>
            </a:r>
            <a:r>
              <a:rPr lang="zh-CN" altLang="en-US" sz="2000" b="1" dirty="0" smtClean="0">
                <a:latin typeface="汉仪中等线简" pitchFamily="49" charset="-122"/>
                <a:ea typeface="汉仪中等线简" pitchFamily="49" charset="-122"/>
              </a:rPr>
              <a:t>长</a:t>
            </a:r>
            <a:r>
              <a:rPr lang="en-US" altLang="zh-CN" sz="2000" b="1" dirty="0">
                <a:latin typeface="汉仪中等线简" pitchFamily="49" charset="-122"/>
                <a:ea typeface="汉仪中等线简" pitchFamily="49" charset="-122"/>
              </a:rPr>
              <a:t>:</a:t>
            </a:r>
            <a:r>
              <a:rPr lang="zh-CN" altLang="en-US" sz="2000" dirty="0" smtClean="0">
                <a:latin typeface="汉仪中等线简" pitchFamily="49" charset="-122"/>
                <a:ea typeface="汉仪中等线简" pitchFamily="49" charset="-122"/>
              </a:rPr>
              <a:t>访客</a:t>
            </a:r>
            <a:r>
              <a:rPr lang="zh-CN" altLang="en-US" sz="2000" dirty="0">
                <a:latin typeface="汉仪中等线简" pitchFamily="49" charset="-122"/>
                <a:ea typeface="汉仪中等线简" pitchFamily="49" charset="-122"/>
              </a:rPr>
              <a:t>停留在页面的平均</a:t>
            </a:r>
            <a:r>
              <a:rPr lang="zh-CN" altLang="en-US" sz="2000" dirty="0" smtClean="0">
                <a:latin typeface="汉仪中等线简" pitchFamily="49" charset="-122"/>
                <a:ea typeface="汉仪中等线简" pitchFamily="49" charset="-122"/>
              </a:rPr>
              <a:t>时间</a:t>
            </a:r>
            <a:endParaRPr lang="en-US" altLang="zh-CN" sz="2000" dirty="0" smtClean="0">
              <a:latin typeface="汉仪中等线简" pitchFamily="49" charset="-122"/>
              <a:ea typeface="汉仪中等线简" pitchFamily="49" charset="-122"/>
            </a:endParaRPr>
          </a:p>
          <a:p>
            <a:pPr marL="0" indent="0">
              <a:buNone/>
            </a:pPr>
            <a:endParaRPr lang="en-US" altLang="zh-CN" sz="2000" dirty="0" smtClean="0">
              <a:latin typeface="汉仪中等线简" pitchFamily="49" charset="-122"/>
              <a:ea typeface="汉仪中等线简" pitchFamily="49" charset="-122"/>
            </a:endParaRPr>
          </a:p>
          <a:p>
            <a:pPr marL="0" indent="0">
              <a:buNone/>
            </a:pPr>
            <a:r>
              <a:rPr lang="zh-CN" altLang="en-US" sz="2000" b="1" dirty="0" smtClean="0">
                <a:latin typeface="汉仪中等线简" pitchFamily="49" charset="-122"/>
                <a:ea typeface="汉仪中等线简" pitchFamily="49" charset="-122"/>
              </a:rPr>
              <a:t>网站目标</a:t>
            </a:r>
            <a:r>
              <a:rPr lang="en-US" altLang="zh-CN" sz="2000" b="1" dirty="0" smtClean="0">
                <a:latin typeface="汉仪中等线简" pitchFamily="49" charset="-122"/>
                <a:ea typeface="汉仪中等线简" pitchFamily="49" charset="-122"/>
              </a:rPr>
              <a:t>KPI</a:t>
            </a:r>
            <a:r>
              <a:rPr lang="zh-CN" altLang="en-US" sz="2000" b="1" dirty="0" smtClean="0">
                <a:latin typeface="汉仪中等线简" pitchFamily="49" charset="-122"/>
                <a:ea typeface="汉仪中等线简" pitchFamily="49" charset="-122"/>
              </a:rPr>
              <a:t>分析</a:t>
            </a:r>
            <a:r>
              <a:rPr lang="zh-CN" altLang="en-US" sz="2400" b="1" dirty="0" smtClean="0">
                <a:latin typeface="汉仪中等线简" pitchFamily="49" charset="-122"/>
                <a:ea typeface="汉仪中等线简" pitchFamily="49" charset="-122"/>
              </a:rPr>
              <a:t>（</a:t>
            </a:r>
            <a:r>
              <a:rPr lang="zh-CN" altLang="en-US" sz="2000" dirty="0" smtClean="0">
                <a:latin typeface="汉仪中等线简" pitchFamily="49" charset="-122"/>
                <a:ea typeface="汉仪中等线简" pitchFamily="49" charset="-122"/>
              </a:rPr>
              <a:t>如我们招生的工作表</a:t>
            </a:r>
            <a:r>
              <a:rPr lang="zh-CN" altLang="en-US" sz="2400" b="1" dirty="0" smtClean="0">
                <a:latin typeface="汉仪中等线简" pitchFamily="49" charset="-122"/>
                <a:ea typeface="汉仪中等线简" pitchFamily="49" charset="-122"/>
              </a:rPr>
              <a:t>）</a:t>
            </a:r>
            <a:endParaRPr lang="en-US" altLang="zh-CN" sz="2400" b="1" dirty="0" smtClean="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截量，</a:t>
            </a:r>
            <a:r>
              <a:rPr lang="zh-CN" altLang="en-US" sz="2000" dirty="0" smtClean="0">
                <a:latin typeface="汉仪中等线简" pitchFamily="49" charset="-122"/>
                <a:ea typeface="汉仪中等线简" pitchFamily="49" charset="-122"/>
              </a:rPr>
              <a:t>信息量，搜索</a:t>
            </a:r>
            <a:r>
              <a:rPr lang="zh-CN" altLang="en-US" sz="2000" dirty="0">
                <a:latin typeface="汉仪中等线简" pitchFamily="49" charset="-122"/>
                <a:ea typeface="汉仪中等线简" pitchFamily="49" charset="-122"/>
              </a:rPr>
              <a:t>来源，回访次数，回访日期，搜索</a:t>
            </a:r>
            <a:r>
              <a:rPr lang="zh-CN" altLang="en-US" sz="2000" dirty="0" smtClean="0">
                <a:latin typeface="汉仪中等线简" pitchFamily="49" charset="-122"/>
                <a:ea typeface="汉仪中等线简" pitchFamily="49" charset="-122"/>
              </a:rPr>
              <a:t>词，转换率，成本</a:t>
            </a:r>
            <a:endParaRPr lang="en-US" altLang="zh-CN" sz="2000" dirty="0" smtClean="0">
              <a:latin typeface="汉仪中等线简" pitchFamily="49" charset="-122"/>
              <a:ea typeface="汉仪中等线简" pitchFamily="49" charset="-122"/>
            </a:endParaRPr>
          </a:p>
          <a:p>
            <a:pPr marL="0" indent="0">
              <a:buNone/>
            </a:pPr>
            <a:r>
              <a:rPr lang="zh-CN" altLang="en-US" sz="2000" dirty="0" smtClean="0">
                <a:latin typeface="汉仪中等线简" pitchFamily="49" charset="-122"/>
                <a:ea typeface="汉仪中等线简" pitchFamily="49" charset="-122"/>
              </a:rPr>
              <a:t>姓名</a:t>
            </a:r>
            <a:r>
              <a:rPr lang="zh-CN" altLang="en-US" sz="2000" dirty="0">
                <a:latin typeface="汉仪中等线简" pitchFamily="49" charset="-122"/>
                <a:ea typeface="汉仪中等线简" pitchFamily="49" charset="-122"/>
              </a:rPr>
              <a:t>，性别，区域，联系方式，电话，毕业学校，准考证，身份证，日期，高考分数，文理科，报考专业，家庭</a:t>
            </a:r>
            <a:r>
              <a:rPr lang="zh-CN" altLang="en-US" sz="2000" dirty="0" smtClean="0">
                <a:latin typeface="汉仪中等线简" pitchFamily="49" charset="-122"/>
                <a:ea typeface="汉仪中等线简" pitchFamily="49" charset="-122"/>
              </a:rPr>
              <a:t>条件</a:t>
            </a:r>
            <a:endParaRPr lang="en-US" altLang="zh-CN" sz="2000" dirty="0" smtClean="0">
              <a:latin typeface="汉仪中等线简" pitchFamily="49" charset="-122"/>
              <a:ea typeface="汉仪中等线简" pitchFamily="49" charset="-122"/>
            </a:endParaRPr>
          </a:p>
          <a:p>
            <a:pPr marL="0" indent="0">
              <a:buNone/>
            </a:pPr>
            <a:endParaRPr lang="en-US" altLang="zh-CN" sz="2400" b="1" dirty="0">
              <a:latin typeface="汉仪中等线简" pitchFamily="49" charset="-122"/>
              <a:ea typeface="汉仪中等线简" pitchFamily="49" charset="-122"/>
            </a:endParaRP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rot="1851479">
            <a:off x="7983997" y="1840389"/>
            <a:ext cx="327334" cy="707886"/>
          </a:xfrm>
          <a:prstGeom prst="rect">
            <a:avLst/>
          </a:prstGeom>
          <a:noFill/>
        </p:spPr>
        <p:txBody>
          <a:bodyPr wrap="none" rtlCol="0">
            <a:spAutoFit/>
          </a:bodyPr>
          <a:lstStyle/>
          <a:p>
            <a:r>
              <a:rPr lang="en-US" altLang="zh-CN" sz="4000" b="1" dirty="0">
                <a:solidFill>
                  <a:srgbClr val="00B050"/>
                </a:solidFill>
              </a:rPr>
              <a:t>I</a:t>
            </a:r>
            <a:endParaRPr lang="zh-CN" altLang="en-US" sz="4000" b="1" dirty="0">
              <a:solidFill>
                <a:srgbClr val="00B050"/>
              </a:solidFill>
            </a:endParaRPr>
          </a:p>
        </p:txBody>
      </p:sp>
      <p:sp>
        <p:nvSpPr>
          <p:cNvPr id="10" name="TextBox 9"/>
          <p:cNvSpPr txBox="1"/>
          <p:nvPr/>
        </p:nvSpPr>
        <p:spPr>
          <a:xfrm rot="413411">
            <a:off x="6623256" y="1605117"/>
            <a:ext cx="561372" cy="769441"/>
          </a:xfrm>
          <a:prstGeom prst="rect">
            <a:avLst/>
          </a:prstGeom>
          <a:noFill/>
        </p:spPr>
        <p:txBody>
          <a:bodyPr wrap="none" rtlCol="0">
            <a:spAutoFit/>
          </a:bodyPr>
          <a:lstStyle/>
          <a:p>
            <a:r>
              <a:rPr lang="en-US" altLang="zh-CN" sz="4400" b="1" dirty="0">
                <a:solidFill>
                  <a:srgbClr val="00B050"/>
                </a:solidFill>
              </a:rPr>
              <a:t>P</a:t>
            </a:r>
            <a:endParaRPr lang="zh-CN" altLang="en-US" sz="4400" b="1" dirty="0">
              <a:solidFill>
                <a:srgbClr val="00B050"/>
              </a:solidFill>
            </a:endParaRPr>
          </a:p>
        </p:txBody>
      </p:sp>
      <p:sp>
        <p:nvSpPr>
          <p:cNvPr id="11" name="TextBox 10"/>
          <p:cNvSpPr txBox="1"/>
          <p:nvPr/>
        </p:nvSpPr>
        <p:spPr>
          <a:xfrm rot="21216070">
            <a:off x="5177357" y="1374080"/>
            <a:ext cx="591829" cy="769441"/>
          </a:xfrm>
          <a:prstGeom prst="rect">
            <a:avLst/>
          </a:prstGeom>
          <a:noFill/>
        </p:spPr>
        <p:txBody>
          <a:bodyPr wrap="none" rtlCol="0">
            <a:spAutoFit/>
          </a:bodyPr>
          <a:lstStyle/>
          <a:p>
            <a:r>
              <a:rPr lang="en-US" altLang="zh-CN" sz="4400" b="1" dirty="0" smtClean="0">
                <a:solidFill>
                  <a:srgbClr val="00B050"/>
                </a:solidFill>
              </a:rPr>
              <a:t>K</a:t>
            </a:r>
            <a:endParaRPr lang="zh-CN" altLang="en-US" sz="4400" b="1" dirty="0">
              <a:solidFill>
                <a:srgbClr val="00B050"/>
              </a:solidFill>
            </a:endParaRPr>
          </a:p>
        </p:txBody>
      </p:sp>
    </p:spTree>
    <p:extLst>
      <p:ext uri="{BB962C8B-B14F-4D97-AF65-F5344CB8AC3E}">
        <p14:creationId xmlns:p14="http://schemas.microsoft.com/office/powerpoint/2010/main" val="141869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350" y="476672"/>
            <a:ext cx="9131300" cy="1655763"/>
            <a:chOff x="0" y="0"/>
            <a:chExt cx="9131636" cy="1655762"/>
          </a:xfrm>
        </p:grpSpPr>
        <p:sp>
          <p:nvSpPr>
            <p:cNvPr id="6" name="矩形 5"/>
            <p:cNvSpPr>
              <a:spLocks noChangeArrowheads="1"/>
            </p:cNvSpPr>
            <p:nvPr/>
          </p:nvSpPr>
          <p:spPr bwMode="auto">
            <a:xfrm>
              <a:off x="0" y="0"/>
              <a:ext cx="9131636" cy="1655762"/>
            </a:xfrm>
            <a:prstGeom prst="rect">
              <a:avLst/>
            </a:prstGeom>
            <a:solidFill>
              <a:srgbClr val="FFFFFF">
                <a:alpha val="81000"/>
              </a:srgbClr>
            </a:solidFill>
            <a:ln>
              <a:noFill/>
            </a:ln>
            <a:extLst>
              <a:ext uri="{91240B29-F687-4F45-9708-019B960494DF}">
                <a14:hiddenLine xmlns:a14="http://schemas.microsoft.com/office/drawing/2010/main" w="25400" cap="flat" cmpd="sng">
                  <a:solidFill>
                    <a:srgbClr val="395E8A"/>
                  </a:solidFill>
                  <a:miter lim="800000"/>
                  <a:headEnd/>
                  <a:tailEnd/>
                </a14:hiddenLine>
              </a:ext>
            </a:extLst>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endParaRPr lang="zh-CN" altLang="zh-CN">
                <a:solidFill>
                  <a:srgbClr val="FFFFFF"/>
                </a:solidFill>
                <a:latin typeface="宋体" pitchFamily="2" charset="-122"/>
                <a:ea typeface="宋体" pitchFamily="2" charset="-122"/>
                <a:sym typeface="宋体" pitchFamily="2" charset="-122"/>
              </a:endParaRPr>
            </a:p>
          </p:txBody>
        </p:sp>
        <p:sp>
          <p:nvSpPr>
            <p:cNvPr id="7" name="矩形 6"/>
            <p:cNvSpPr>
              <a:spLocks noChangeArrowheads="1"/>
            </p:cNvSpPr>
            <p:nvPr/>
          </p:nvSpPr>
          <p:spPr bwMode="auto">
            <a:xfrm>
              <a:off x="683568" y="227717"/>
              <a:ext cx="78470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zh-CN" altLang="en-US" sz="7200" b="1" dirty="0">
                  <a:solidFill>
                    <a:srgbClr val="3399FF"/>
                  </a:solidFill>
                  <a:latin typeface="微软雅黑" pitchFamily="34" charset="-122"/>
                  <a:ea typeface="微软雅黑" pitchFamily="34" charset="-122"/>
                  <a:sym typeface="微软雅黑" pitchFamily="34" charset="-122"/>
                </a:rPr>
                <a:t>不是结束 ，是开始</a:t>
              </a:r>
              <a:endParaRPr lang="zh-CN" altLang="en-US" dirty="0">
                <a:ea typeface="宋体" pitchFamily="2" charset="-122"/>
              </a:endParaRPr>
            </a:p>
          </p:txBody>
        </p:sp>
      </p:grpSp>
    </p:spTree>
    <p:extLst>
      <p:ext uri="{BB962C8B-B14F-4D97-AF65-F5344CB8AC3E}">
        <p14:creationId xmlns:p14="http://schemas.microsoft.com/office/powerpoint/2010/main" val="40790607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752"/>
            <a:ext cx="8229600" cy="1143000"/>
          </a:xfrm>
        </p:spPr>
        <p:txBody>
          <a:bodyPr/>
          <a:lstStyle/>
          <a:p>
            <a:r>
              <a:rPr lang="zh-CN" altLang="en-US" b="1" dirty="0" smtClean="0">
                <a:solidFill>
                  <a:srgbClr val="0066FF"/>
                </a:solidFill>
              </a:rPr>
              <a:t>我们下一步该做什么</a:t>
            </a:r>
            <a:endParaRPr lang="zh-CN" altLang="en-US" b="1" dirty="0">
              <a:solidFill>
                <a:srgbClr val="0066FF"/>
              </a:solidFill>
            </a:endParaRPr>
          </a:p>
        </p:txBody>
      </p:sp>
      <p:sp>
        <p:nvSpPr>
          <p:cNvPr id="3" name="内容占位符 2"/>
          <p:cNvSpPr>
            <a:spLocks noGrp="1"/>
          </p:cNvSpPr>
          <p:nvPr>
            <p:ph idx="1"/>
          </p:nvPr>
        </p:nvSpPr>
        <p:spPr/>
        <p:txBody>
          <a:bodyPr>
            <a:normAutofit/>
          </a:bodyPr>
          <a:lstStyle/>
          <a:p>
            <a:pPr marL="0" indent="0">
              <a:buNone/>
            </a:pPr>
            <a:r>
              <a:rPr lang="zh-CN" altLang="en-US" sz="2000" dirty="0">
                <a:latin typeface="汉仪中等线简" pitchFamily="49" charset="-122"/>
                <a:ea typeface="汉仪中等线简" pitchFamily="49" charset="-122"/>
              </a:rPr>
              <a:t>初学</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的时候可能会感觉</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技术很重要，但过于偏重技术，很容易盲目地去关注一些技术上的细节，比如一个页面里关键字密度多少才为好、关键字填几个效果比较好之类的</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zh-CN" altLang="en-US" sz="2000" dirty="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实际上，思路更重要，只要整体思路是正确的，小范围的技术失误并不影响整体</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zh-CN" altLang="en-US" sz="2000" dirty="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实际上，很多人学了一段时间</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后就会发现，</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技术含量并不高。那么，除了技术外，</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更重要的是什么</a:t>
            </a:r>
            <a:r>
              <a:rPr lang="zh-CN" altLang="en-US" sz="2000" dirty="0" smtClean="0">
                <a:latin typeface="汉仪中等线简" pitchFamily="49" charset="-122"/>
                <a:ea typeface="汉仪中等线简" pitchFamily="49" charset="-122"/>
              </a:rPr>
              <a:t>？</a:t>
            </a:r>
            <a:endParaRPr lang="en-US" altLang="zh-CN" sz="2000" dirty="0" smtClean="0">
              <a:latin typeface="汉仪中等线简" pitchFamily="49" charset="-122"/>
              <a:ea typeface="汉仪中等线简" pitchFamily="49" charset="-122"/>
            </a:endParaRPr>
          </a:p>
          <a:p>
            <a:pPr marL="0" indent="0">
              <a:buNone/>
            </a:pPr>
            <a:endParaRPr lang="zh-CN" altLang="en-US" sz="2000" dirty="0">
              <a:latin typeface="汉仪中等线简" pitchFamily="49" charset="-122"/>
              <a:ea typeface="汉仪中等线简" pitchFamily="49" charset="-122"/>
            </a:endParaRPr>
          </a:p>
          <a:p>
            <a:pPr marL="0" indent="0">
              <a:buNone/>
            </a:pPr>
            <a:r>
              <a:rPr lang="zh-CN" altLang="en-US" sz="2000" dirty="0">
                <a:latin typeface="汉仪中等线简" pitchFamily="49" charset="-122"/>
                <a:ea typeface="汉仪中等线简" pitchFamily="49" charset="-122"/>
              </a:rPr>
              <a:t>我想，应该是经验。</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不可控因素太多，没人谁敢保证可以完成某个</a:t>
            </a:r>
            <a:r>
              <a:rPr lang="en-US" altLang="zh-CN" sz="2000" dirty="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项目</a:t>
            </a:r>
            <a:r>
              <a:rPr lang="zh-CN" altLang="en-US" sz="2000" dirty="0">
                <a:latin typeface="汉仪中等线简" pitchFamily="49" charset="-122"/>
                <a:ea typeface="汉仪中等线简" pitchFamily="49" charset="-122"/>
              </a:rPr>
              <a:t>。</a:t>
            </a:r>
          </a:p>
        </p:txBody>
      </p:sp>
      <p:sp>
        <p:nvSpPr>
          <p:cNvPr id="4"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6" name="组合 5"/>
          <p:cNvGrpSpPr/>
          <p:nvPr/>
        </p:nvGrpSpPr>
        <p:grpSpPr>
          <a:xfrm>
            <a:off x="6012160" y="6364762"/>
            <a:ext cx="3057430" cy="406803"/>
            <a:chOff x="6012160" y="6364762"/>
            <a:chExt cx="3057430" cy="406803"/>
          </a:xfrm>
        </p:grpSpPr>
        <p:sp>
          <p:nvSpPr>
            <p:cNvPr id="7"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8" name="Picture 2" descr="C:\Users\think\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454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dcampbc-090919133506-phpapp01-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0160" y="980728"/>
            <a:ext cx="5652120" cy="569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216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0"/>
            <a:ext cx="8229600" cy="1143000"/>
          </a:xfrm>
        </p:spPr>
        <p:txBody>
          <a:bodyPr>
            <a:normAutofit/>
          </a:bodyPr>
          <a:lstStyle/>
          <a:p>
            <a:r>
              <a:rPr lang="en-US" altLang="zh-CN" sz="5400" b="1" dirty="0">
                <a:solidFill>
                  <a:schemeClr val="tx2">
                    <a:lumMod val="60000"/>
                    <a:lumOff val="40000"/>
                  </a:schemeClr>
                </a:solidFill>
                <a:latin typeface="+mn-lt"/>
                <a:ea typeface="+mn-ea"/>
                <a:cs typeface="+mn-cs"/>
              </a:rPr>
              <a:t>SEO</a:t>
            </a:r>
            <a:r>
              <a:rPr lang="zh-CN" altLang="en-US" sz="5400" b="1" dirty="0">
                <a:solidFill>
                  <a:schemeClr val="tx2">
                    <a:lumMod val="60000"/>
                    <a:lumOff val="40000"/>
                  </a:schemeClr>
                </a:solidFill>
                <a:latin typeface="+mn-lt"/>
                <a:ea typeface="+mn-ea"/>
                <a:cs typeface="+mn-cs"/>
              </a:rPr>
              <a:t>结果表现</a:t>
            </a:r>
          </a:p>
        </p:txBody>
      </p:sp>
      <p:sp>
        <p:nvSpPr>
          <p:cNvPr id="3" name="内容占位符 2"/>
          <p:cNvSpPr>
            <a:spLocks noGrp="1"/>
          </p:cNvSpPr>
          <p:nvPr>
            <p:ph idx="1"/>
          </p:nvPr>
        </p:nvSpPr>
        <p:spPr/>
        <p:txBody>
          <a:bodyPr/>
          <a:lstStyle/>
          <a:p>
            <a:pPr marL="0" indent="0">
              <a:buNone/>
            </a:pPr>
            <a:r>
              <a:rPr lang="en-US" altLang="zh-CN" dirty="0"/>
              <a:t> 1-3: SEO</a:t>
            </a:r>
            <a:r>
              <a:rPr lang="zh-CN" altLang="en-US" dirty="0"/>
              <a:t>结果表现 （截图）</a:t>
            </a:r>
          </a:p>
          <a:p>
            <a:pPr marL="0" indent="0">
              <a:buNone/>
            </a:pPr>
            <a:r>
              <a:rPr lang="zh-CN" altLang="en-US" dirty="0"/>
              <a:t>	     百度左侧排名，谷歌左侧排名，与竞价排名有区别 ，</a:t>
            </a:r>
            <a:r>
              <a:rPr lang="en-US" altLang="zh-CN" dirty="0"/>
              <a:t>SEO</a:t>
            </a:r>
            <a:r>
              <a:rPr lang="zh-CN" altLang="en-US" dirty="0"/>
              <a:t>排名又称左侧排名。</a:t>
            </a:r>
          </a:p>
        </p:txBody>
      </p:sp>
      <p:grpSp>
        <p:nvGrpSpPr>
          <p:cNvPr id="4" name="组合 3"/>
          <p:cNvGrpSpPr/>
          <p:nvPr/>
        </p:nvGrpSpPr>
        <p:grpSpPr>
          <a:xfrm>
            <a:off x="25086" y="980728"/>
            <a:ext cx="9110470" cy="5818659"/>
            <a:chOff x="25086" y="346645"/>
            <a:chExt cx="9110470" cy="5818659"/>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6" y="346645"/>
              <a:ext cx="6779162" cy="5818659"/>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1230"/>
              <a:ext cx="3627452" cy="5744074"/>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矩形 4"/>
          <p:cNvSpPr/>
          <p:nvPr/>
        </p:nvSpPr>
        <p:spPr>
          <a:xfrm>
            <a:off x="251520" y="1055313"/>
            <a:ext cx="5256584" cy="3381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652120" y="1055313"/>
            <a:ext cx="3491880" cy="5744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23728" y="1844824"/>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52120" y="1196752"/>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07704" y="5445224"/>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068960"/>
            <a:ext cx="9135556" cy="1224136"/>
          </a:xfrm>
          <a:prstGeom prst="rect">
            <a:avLst/>
          </a:prstGeom>
          <a:solidFill>
            <a:srgbClr val="0066FF">
              <a:alpha val="8784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SEO</a:t>
            </a:r>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排名又称百度快照排名或左侧自然排名</a:t>
            </a:r>
            <a:endPar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2212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normAutofit/>
          </a:bodyPr>
          <a:lstStyle/>
          <a:p>
            <a:pPr indent="0"/>
            <a:r>
              <a:rPr lang="en-US" altLang="zh-CN" sz="5400" b="1" dirty="0">
                <a:solidFill>
                  <a:schemeClr val="tx2">
                    <a:lumMod val="60000"/>
                    <a:lumOff val="40000"/>
                  </a:schemeClr>
                </a:solidFill>
                <a:latin typeface="+mn-lt"/>
                <a:ea typeface="+mn-ea"/>
                <a:cs typeface="+mn-cs"/>
              </a:rPr>
              <a:t>SEO</a:t>
            </a:r>
            <a:r>
              <a:rPr lang="zh-CN" altLang="en-US" sz="5400" b="1" dirty="0">
                <a:solidFill>
                  <a:schemeClr val="tx2">
                    <a:lumMod val="60000"/>
                    <a:lumOff val="40000"/>
                  </a:schemeClr>
                </a:solidFill>
                <a:latin typeface="+mn-lt"/>
                <a:ea typeface="+mn-ea"/>
                <a:cs typeface="+mn-cs"/>
              </a:rPr>
              <a:t>的目的</a:t>
            </a:r>
          </a:p>
        </p:txBody>
      </p:sp>
      <p:pic>
        <p:nvPicPr>
          <p:cNvPr id="2050" name="Picture 2" descr="C:\Users\think\Desktop\2010100822123995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9" y="2137370"/>
            <a:ext cx="4468813" cy="417195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4536505" y="1628800"/>
            <a:ext cx="4427983" cy="4525963"/>
          </a:xfrm>
        </p:spPr>
        <p:txBody>
          <a:bodyPr>
            <a:normAutofit/>
          </a:bodyPr>
          <a:lstStyle/>
          <a:p>
            <a:pPr marL="0" indent="0">
              <a:buNone/>
            </a:pPr>
            <a:r>
              <a:rPr lang="zh-CN" altLang="en-US" sz="2000" dirty="0" smtClean="0">
                <a:latin typeface="汉仪中等线简" pitchFamily="49" charset="-122"/>
                <a:ea typeface="汉仪中等线简" pitchFamily="49" charset="-122"/>
              </a:rPr>
              <a:t>带给我们</a:t>
            </a:r>
            <a:r>
              <a:rPr lang="zh-CN" altLang="en-US" sz="4400" dirty="0" smtClean="0">
                <a:solidFill>
                  <a:srgbClr val="FF0000"/>
                </a:solidFill>
                <a:latin typeface="汉仪中等线简" pitchFamily="49" charset="-122"/>
                <a:ea typeface="汉仪中等线简" pitchFamily="49" charset="-122"/>
              </a:rPr>
              <a:t>更多</a:t>
            </a:r>
            <a:r>
              <a:rPr lang="zh-CN" altLang="en-US" sz="2000" dirty="0" smtClean="0">
                <a:latin typeface="汉仪中等线简" pitchFamily="49" charset="-122"/>
                <a:ea typeface="汉仪中等线简" pitchFamily="49" charset="-122"/>
              </a:rPr>
              <a:t>能</a:t>
            </a:r>
            <a:r>
              <a:rPr lang="zh-CN" altLang="en-US" sz="4400" dirty="0" smtClean="0">
                <a:solidFill>
                  <a:srgbClr val="FF0000"/>
                </a:solidFill>
                <a:latin typeface="汉仪中等线简" pitchFamily="49" charset="-122"/>
                <a:ea typeface="汉仪中等线简" pitchFamily="49" charset="-122"/>
              </a:rPr>
              <a:t>盈利</a:t>
            </a:r>
            <a:r>
              <a:rPr lang="zh-CN" altLang="en-US" sz="2000" dirty="0" smtClean="0">
                <a:latin typeface="汉仪中等线简" pitchFamily="49" charset="-122"/>
                <a:ea typeface="汉仪中等线简" pitchFamily="49" charset="-122"/>
              </a:rPr>
              <a:t>的</a:t>
            </a:r>
            <a:r>
              <a:rPr lang="zh-CN" altLang="en-US" sz="4400" dirty="0" smtClean="0">
                <a:solidFill>
                  <a:srgbClr val="FF0000"/>
                </a:solidFill>
                <a:latin typeface="汉仪中等线简" pitchFamily="49" charset="-122"/>
                <a:ea typeface="汉仪中等线简" pitchFamily="49" charset="-122"/>
              </a:rPr>
              <a:t>廉价</a:t>
            </a:r>
            <a:r>
              <a:rPr lang="zh-CN" altLang="en-US" sz="2000" dirty="0" smtClean="0">
                <a:latin typeface="汉仪中等线简" pitchFamily="49" charset="-122"/>
                <a:ea typeface="汉仪中等线简" pitchFamily="49" charset="-122"/>
              </a:rPr>
              <a:t>流量</a:t>
            </a:r>
            <a:endParaRPr lang="en-US" altLang="zh-CN" sz="2000" dirty="0">
              <a:latin typeface="汉仪中等线简" pitchFamily="49" charset="-122"/>
              <a:ea typeface="汉仪中等线简" pitchFamily="49" charset="-122"/>
            </a:endParaRPr>
          </a:p>
          <a:p>
            <a:pPr marL="0" indent="0">
              <a:buNone/>
            </a:pPr>
            <a:endParaRPr lang="en-US" altLang="zh-CN" dirty="0" smtClean="0">
              <a:latin typeface="汉仪中等线简" pitchFamily="49" charset="-122"/>
              <a:ea typeface="汉仪中等线简" pitchFamily="49" charset="-122"/>
            </a:endParaRPr>
          </a:p>
          <a:p>
            <a:pPr marL="0" indent="0">
              <a:buNone/>
            </a:pPr>
            <a:r>
              <a:rPr lang="zh-CN" altLang="en-US" sz="2400" dirty="0" smtClean="0">
                <a:solidFill>
                  <a:srgbClr val="FF0000"/>
                </a:solidFill>
                <a:latin typeface="汉仪中等线简" pitchFamily="49" charset="-122"/>
                <a:ea typeface="汉仪中等线简" pitchFamily="49" charset="-122"/>
              </a:rPr>
              <a:t>注意</a:t>
            </a:r>
            <a:r>
              <a:rPr lang="zh-CN" altLang="en-US" sz="2400" dirty="0" smtClean="0">
                <a:latin typeface="汉仪中等线简" pitchFamily="49" charset="-122"/>
                <a:ea typeface="汉仪中等线简" pitchFamily="49" charset="-122"/>
              </a:rPr>
              <a:t>：</a:t>
            </a:r>
            <a:r>
              <a:rPr lang="zh-CN" altLang="en-US" sz="2000" dirty="0" smtClean="0">
                <a:latin typeface="汉仪中等线简" pitchFamily="49" charset="-122"/>
                <a:ea typeface="汉仪中等线简" pitchFamily="49" charset="-122"/>
              </a:rPr>
              <a:t>通常网站</a:t>
            </a:r>
            <a:r>
              <a:rPr lang="zh-CN" altLang="en-US" sz="2000" dirty="0">
                <a:latin typeface="汉仪中等线简" pitchFamily="49" charset="-122"/>
                <a:ea typeface="汉仪中等线简" pitchFamily="49" charset="-122"/>
              </a:rPr>
              <a:t>的最终目标是将流量转化</a:t>
            </a:r>
            <a:r>
              <a:rPr lang="zh-CN" altLang="en-US" sz="2000" dirty="0" smtClean="0">
                <a:latin typeface="汉仪中等线简" pitchFamily="49" charset="-122"/>
                <a:ea typeface="汉仪中等线简" pitchFamily="49" charset="-122"/>
              </a:rPr>
              <a:t>成订单。</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属于我们营销的一部分，</a:t>
            </a:r>
            <a:r>
              <a:rPr lang="en-US" altLang="zh-CN" sz="2000" dirty="0">
                <a:latin typeface="汉仪中等线简" pitchFamily="49" charset="-122"/>
                <a:ea typeface="汉仪中等线简" pitchFamily="49" charset="-122"/>
              </a:rPr>
              <a:t>SEO</a:t>
            </a:r>
            <a:r>
              <a:rPr lang="zh-CN" altLang="en-US" sz="2000" dirty="0" smtClean="0">
                <a:latin typeface="汉仪中等线简" pitchFamily="49" charset="-122"/>
                <a:ea typeface="汉仪中等线简" pitchFamily="49" charset="-122"/>
              </a:rPr>
              <a:t>排名</a:t>
            </a:r>
            <a:r>
              <a:rPr lang="zh-CN" altLang="en-US" sz="2000" dirty="0">
                <a:latin typeface="汉仪中等线简" pitchFamily="49" charset="-122"/>
                <a:ea typeface="汉仪中等线简" pitchFamily="49" charset="-122"/>
              </a:rPr>
              <a:t>流量只是营销手段的一种，不能为了</a:t>
            </a:r>
            <a:r>
              <a:rPr lang="en-US" altLang="zh-CN" sz="2000" dirty="0">
                <a:latin typeface="汉仪中等线简" pitchFamily="49" charset="-122"/>
                <a:ea typeface="汉仪中等线简" pitchFamily="49" charset="-122"/>
              </a:rPr>
              <a:t>SEO</a:t>
            </a:r>
            <a:r>
              <a:rPr lang="zh-CN" altLang="en-US" sz="2000" dirty="0">
                <a:latin typeface="汉仪中等线简" pitchFamily="49" charset="-122"/>
                <a:ea typeface="汉仪中等线简" pitchFamily="49" charset="-122"/>
              </a:rPr>
              <a:t>而</a:t>
            </a:r>
            <a:r>
              <a:rPr lang="en-US" altLang="zh-CN" sz="2000" dirty="0">
                <a:latin typeface="汉仪中等线简" pitchFamily="49" charset="-122"/>
                <a:ea typeface="汉仪中等线简" pitchFamily="49" charset="-122"/>
              </a:rPr>
              <a:t>SEO</a:t>
            </a:r>
            <a:r>
              <a:rPr lang="zh-CN" altLang="en-US" sz="2400" dirty="0">
                <a:latin typeface="汉仪中等线简" pitchFamily="49" charset="-122"/>
                <a:ea typeface="汉仪中等线简" pitchFamily="49" charset="-122"/>
              </a:rPr>
              <a:t>。</a:t>
            </a:r>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10" name="组合 9"/>
          <p:cNvGrpSpPr/>
          <p:nvPr/>
        </p:nvGrpSpPr>
        <p:grpSpPr>
          <a:xfrm>
            <a:off x="6012160" y="6364762"/>
            <a:ext cx="3057430" cy="406803"/>
            <a:chOff x="6012160" y="6364762"/>
            <a:chExt cx="3057430" cy="406803"/>
          </a:xfrm>
        </p:grpSpPr>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2"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339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12"/>
          <p:cNvCxnSpPr/>
          <p:nvPr/>
        </p:nvCxnSpPr>
        <p:spPr>
          <a:xfrm>
            <a:off x="714375" y="3429000"/>
            <a:ext cx="8429625" cy="158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 Box 3"/>
          <p:cNvSpPr txBox="1">
            <a:spLocks noChangeArrowheads="1"/>
          </p:cNvSpPr>
          <p:nvPr/>
        </p:nvSpPr>
        <p:spPr bwMode="auto">
          <a:xfrm>
            <a:off x="779463" y="2947988"/>
            <a:ext cx="49450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dirty="0" smtClean="0">
                <a:latin typeface="微软雅黑" pitchFamily="34" charset="-122"/>
                <a:ea typeface="微软雅黑" pitchFamily="34" charset="-122"/>
              </a:rPr>
              <a:t>网站优化</a:t>
            </a:r>
            <a:r>
              <a:rPr lang="en-US" altLang="zh-CN" sz="2800" b="1" dirty="0" smtClean="0">
                <a:latin typeface="微软雅黑" pitchFamily="34" charset="-122"/>
                <a:ea typeface="微软雅黑" pitchFamily="34" charset="-122"/>
              </a:rPr>
              <a:t>-</a:t>
            </a:r>
            <a:r>
              <a:rPr lang="zh-CN" altLang="en-US" sz="2800" b="1" dirty="0" smtClean="0">
                <a:solidFill>
                  <a:srgbClr val="CC0000"/>
                </a:solidFill>
                <a:latin typeface="微软雅黑" pitchFamily="34" charset="-122"/>
                <a:ea typeface="微软雅黑" pitchFamily="34" charset="-122"/>
              </a:rPr>
              <a:t>为什么</a:t>
            </a:r>
            <a:r>
              <a:rPr lang="zh-CN" altLang="en-US" sz="2800" b="1" dirty="0">
                <a:solidFill>
                  <a:srgbClr val="CC0000"/>
                </a:solidFill>
                <a:latin typeface="微软雅黑" pitchFamily="34" charset="-122"/>
                <a:ea typeface="微软雅黑" pitchFamily="34" charset="-122"/>
              </a:rPr>
              <a:t>要做</a:t>
            </a:r>
            <a:r>
              <a:rPr lang="en-US" altLang="zh-CN" sz="2800" b="1" dirty="0">
                <a:solidFill>
                  <a:srgbClr val="CC0000"/>
                </a:solidFill>
                <a:latin typeface="微软雅黑" pitchFamily="34" charset="-122"/>
                <a:ea typeface="微软雅黑" pitchFamily="34" charset="-122"/>
              </a:rPr>
              <a:t>SEO</a:t>
            </a:r>
            <a:endParaRPr lang="zh-CN" altLang="en-US" sz="2800" b="1" dirty="0">
              <a:solidFill>
                <a:srgbClr val="CC0000"/>
              </a:solidFill>
              <a:latin typeface="微软雅黑" pitchFamily="34" charset="-122"/>
              <a:ea typeface="微软雅黑" pitchFamily="34" charset="-122"/>
            </a:endParaRPr>
          </a:p>
          <a:p>
            <a:pPr eaLnBrk="1" hangingPunct="1"/>
            <a:endParaRPr lang="zh-CN" altLang="en-US" sz="2800" b="1" dirty="0">
              <a:solidFill>
                <a:srgbClr val="CC0000"/>
              </a:solidFill>
              <a:latin typeface="微软雅黑" pitchFamily="34" charset="-122"/>
              <a:ea typeface="微软雅黑" pitchFamily="34" charset="-122"/>
            </a:endParaRPr>
          </a:p>
        </p:txBody>
      </p:sp>
      <p:sp>
        <p:nvSpPr>
          <p:cNvPr id="6" name="Rectangle 4"/>
          <p:cNvSpPr>
            <a:spLocks noChangeArrowheads="1"/>
          </p:cNvSpPr>
          <p:nvPr/>
        </p:nvSpPr>
        <p:spPr bwMode="auto">
          <a:xfrm>
            <a:off x="792163" y="3419752"/>
            <a:ext cx="341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dist"/>
            <a:r>
              <a:rPr lang="en-US" altLang="zh-CN" dirty="0" smtClean="0">
                <a:latin typeface="Bernard MT Condensed" pitchFamily="18" charset="0"/>
              </a:rPr>
              <a:t>Search </a:t>
            </a:r>
            <a:r>
              <a:rPr lang="en-US" altLang="zh-CN" dirty="0">
                <a:latin typeface="Bernard MT Condensed" pitchFamily="18" charset="0"/>
              </a:rPr>
              <a:t>Engine </a:t>
            </a:r>
            <a:r>
              <a:rPr lang="en-US" altLang="zh-CN" dirty="0" smtClean="0">
                <a:latin typeface="Bernard MT Condensed" pitchFamily="18" charset="0"/>
              </a:rPr>
              <a:t>Optimization</a:t>
            </a:r>
            <a:endParaRPr lang="en-US" altLang="zh-CN" dirty="0">
              <a:latin typeface="Bernard MT Condensed" pitchFamily="18" charset="0"/>
            </a:endParaRPr>
          </a:p>
        </p:txBody>
      </p:sp>
      <p:pic>
        <p:nvPicPr>
          <p:cNvPr id="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3" y="2460625"/>
            <a:ext cx="16525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060450"/>
            <a:ext cx="16525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14338" name="Picture 2" descr="C:\Users\think\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1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normAutofit/>
          </a:bodyPr>
          <a:lstStyle/>
          <a:p>
            <a:pPr marL="0"/>
            <a:r>
              <a:rPr lang="zh-CN" altLang="en-US" sz="5400" b="1" dirty="0">
                <a:solidFill>
                  <a:schemeClr val="tx2">
                    <a:lumMod val="60000"/>
                    <a:lumOff val="40000"/>
                  </a:schemeClr>
                </a:solidFill>
                <a:latin typeface="+mn-lt"/>
                <a:ea typeface="+mn-ea"/>
                <a:cs typeface="+mn-cs"/>
              </a:rPr>
              <a:t>搜索流量质量高</a:t>
            </a:r>
          </a:p>
        </p:txBody>
      </p:sp>
      <p:pic>
        <p:nvPicPr>
          <p:cNvPr id="3074" name="Picture 2" descr="C:\Users\think\Desktop\b_1243698104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12528"/>
            <a:ext cx="6588224" cy="4945473"/>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p:txBody>
          <a:bodyPr>
            <a:normAutofit/>
          </a:bodyPr>
          <a:lstStyle/>
          <a:p>
            <a:pPr marL="0" indent="0">
              <a:buNone/>
            </a:pPr>
            <a:r>
              <a:rPr lang="zh-CN" altLang="en-US" b="1" dirty="0" smtClean="0">
                <a:solidFill>
                  <a:srgbClr val="FF0000"/>
                </a:solidFill>
              </a:rPr>
              <a:t>被动：</a:t>
            </a:r>
            <a:r>
              <a:rPr lang="zh-CN" altLang="en-US" sz="2000" dirty="0" smtClean="0">
                <a:latin typeface="汉仪中等线简" pitchFamily="49" charset="-122"/>
                <a:ea typeface="汉仪中等线简" pitchFamily="49" charset="-122"/>
              </a:rPr>
              <a:t>其他</a:t>
            </a:r>
            <a:r>
              <a:rPr lang="zh-CN" altLang="en-US" sz="2000" dirty="0">
                <a:latin typeface="汉仪中等线简" pitchFamily="49" charset="-122"/>
                <a:ea typeface="汉仪中等线简" pitchFamily="49" charset="-122"/>
              </a:rPr>
              <a:t>方法是把网站推到用户眼前，用户本没有访问你的网站的意图</a:t>
            </a:r>
            <a:r>
              <a:rPr lang="zh-CN" altLang="en-US" sz="2400" dirty="0" smtClean="0">
                <a:latin typeface="汉仪中等线简" pitchFamily="49" charset="-122"/>
                <a:ea typeface="汉仪中等线简" pitchFamily="49" charset="-122"/>
              </a:rPr>
              <a:t>。</a:t>
            </a:r>
            <a:endParaRPr lang="en-US" altLang="zh-CN" sz="2400" dirty="0" smtClean="0">
              <a:latin typeface="汉仪中等线简" pitchFamily="49" charset="-122"/>
              <a:ea typeface="汉仪中等线简" pitchFamily="49" charset="-122"/>
            </a:endParaRPr>
          </a:p>
          <a:p>
            <a:pPr marL="0" indent="0">
              <a:buNone/>
            </a:pPr>
            <a:r>
              <a:rPr lang="zh-CN" altLang="en-US" b="1" dirty="0" smtClean="0">
                <a:solidFill>
                  <a:srgbClr val="FF0000"/>
                </a:solidFill>
              </a:rPr>
              <a:t>主动：</a:t>
            </a:r>
            <a:r>
              <a:rPr lang="zh-CN" altLang="en-US" sz="2000" dirty="0">
                <a:latin typeface="汉仪中等线简" pitchFamily="49" charset="-122"/>
                <a:ea typeface="汉仪中等线简" pitchFamily="49" charset="-122"/>
              </a:rPr>
              <a:t>来自搜索的用户是在主动寻找你的网站，目标非常准确，转换率高。</a:t>
            </a:r>
          </a:p>
          <a:p>
            <a:pPr marL="0" indent="0">
              <a:buNone/>
            </a:pPr>
            <a:r>
              <a:rPr lang="zh-CN" altLang="en-US" dirty="0"/>
              <a:t>	</a:t>
            </a:r>
          </a:p>
        </p:txBody>
      </p:sp>
      <p:sp>
        <p:nvSpPr>
          <p:cNvPr id="5" name="直接连接符​​ 29"/>
          <p:cNvSpPr>
            <a:spLocks noChangeShapeType="1"/>
          </p:cNvSpPr>
          <p:nvPr/>
        </p:nvSpPr>
        <p:spPr bwMode="auto">
          <a:xfrm flipH="1">
            <a:off x="403225" y="1089025"/>
            <a:ext cx="7988300" cy="0"/>
          </a:xfrm>
          <a:prstGeom prst="line">
            <a:avLst/>
          </a:prstGeom>
          <a:noFill/>
          <a:ln w="9525" cap="flat" cmpd="sng">
            <a:solidFill>
              <a:srgbClr val="A5A5A5"/>
            </a:solidFill>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zh-CN" altLang="en-US"/>
          </a:p>
        </p:txBody>
      </p:sp>
      <p:grpSp>
        <p:nvGrpSpPr>
          <p:cNvPr id="7" name="组合 6"/>
          <p:cNvGrpSpPr/>
          <p:nvPr/>
        </p:nvGrpSpPr>
        <p:grpSpPr>
          <a:xfrm>
            <a:off x="6012160" y="6364762"/>
            <a:ext cx="3057430" cy="406803"/>
            <a:chOff x="6012160" y="6364762"/>
            <a:chExt cx="3057430" cy="406803"/>
          </a:xfrm>
        </p:grpSpPr>
        <p:sp>
          <p:nvSpPr>
            <p:cNvPr id="8" name="Text Box 8"/>
            <p:cNvSpPr txBox="1">
              <a:spLocks noChangeArrowheads="1"/>
            </p:cNvSpPr>
            <p:nvPr/>
          </p:nvSpPr>
          <p:spPr bwMode="auto">
            <a:xfrm>
              <a:off x="6012160" y="6525344"/>
              <a:ext cx="2760365" cy="24622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a:defRPr kumimoji="1" sz="2400">
                  <a:solidFill>
                    <a:schemeClr val="tx1"/>
                  </a:solidFill>
                  <a:latin typeface="Arial" charset="0"/>
                  <a:ea typeface="宋体" pitchFamily="2" charset="-122"/>
                </a:defRPr>
              </a:lvl1pPr>
              <a:lvl2pPr marL="37931725" indent="-37474525">
                <a:defRPr kumimoji="1" sz="2400">
                  <a:solidFill>
                    <a:schemeClr val="tx1"/>
                  </a:solidFill>
                  <a:latin typeface="Arial" charset="0"/>
                  <a:ea typeface="宋体" pitchFamily="2" charset="-122"/>
                </a:defRPr>
              </a:lvl2pPr>
              <a:lvl3pPr>
                <a:defRPr kumimoji="1" sz="2400">
                  <a:solidFill>
                    <a:schemeClr val="tx1"/>
                  </a:solidFill>
                  <a:latin typeface="Arial" charset="0"/>
                  <a:ea typeface="宋体" pitchFamily="2" charset="-122"/>
                </a:defRPr>
              </a:lvl3pPr>
              <a:lvl4pPr>
                <a:defRPr kumimoji="1" sz="2400">
                  <a:solidFill>
                    <a:schemeClr val="tx1"/>
                  </a:solidFill>
                  <a:latin typeface="Arial" charset="0"/>
                  <a:ea typeface="宋体" pitchFamily="2" charset="-122"/>
                </a:defRPr>
              </a:lvl4pPr>
              <a:lvl5pPr>
                <a:defRPr kumimoji="1" sz="2400">
                  <a:solidFill>
                    <a:schemeClr val="tx1"/>
                  </a:solidFill>
                  <a:latin typeface="Arial" charset="0"/>
                  <a:ea typeface="宋体" pitchFamily="2" charset="-122"/>
                </a:defRPr>
              </a:lvl5pPr>
              <a:lvl6pPr marL="457200" fontAlgn="base">
                <a:spcBef>
                  <a:spcPct val="0"/>
                </a:spcBef>
                <a:spcAft>
                  <a:spcPct val="0"/>
                </a:spcAft>
                <a:defRPr kumimoji="1" sz="2400">
                  <a:solidFill>
                    <a:schemeClr val="tx1"/>
                  </a:solidFill>
                  <a:latin typeface="Arial" charset="0"/>
                  <a:ea typeface="宋体" pitchFamily="2" charset="-122"/>
                </a:defRPr>
              </a:lvl6pPr>
              <a:lvl7pPr marL="914400" fontAlgn="base">
                <a:spcBef>
                  <a:spcPct val="0"/>
                </a:spcBef>
                <a:spcAft>
                  <a:spcPct val="0"/>
                </a:spcAft>
                <a:defRPr kumimoji="1" sz="2400">
                  <a:solidFill>
                    <a:schemeClr val="tx1"/>
                  </a:solidFill>
                  <a:latin typeface="Arial" charset="0"/>
                  <a:ea typeface="宋体" pitchFamily="2" charset="-122"/>
                </a:defRPr>
              </a:lvl7pPr>
              <a:lvl8pPr marL="1371600" fontAlgn="base">
                <a:spcBef>
                  <a:spcPct val="0"/>
                </a:spcBef>
                <a:spcAft>
                  <a:spcPct val="0"/>
                </a:spcAft>
                <a:defRPr kumimoji="1" sz="2400">
                  <a:solidFill>
                    <a:schemeClr val="tx1"/>
                  </a:solidFill>
                  <a:latin typeface="Arial" charset="0"/>
                  <a:ea typeface="宋体" pitchFamily="2" charset="-122"/>
                </a:defRPr>
              </a:lvl8pPr>
              <a:lvl9pPr marL="1828800" fontAlgn="base">
                <a:spcBef>
                  <a:spcPct val="0"/>
                </a:spcBef>
                <a:spcAft>
                  <a:spcPct val="0"/>
                </a:spcAft>
                <a:defRPr kumimoji="1" sz="2400">
                  <a:solidFill>
                    <a:schemeClr val="tx1"/>
                  </a:solidFill>
                  <a:latin typeface="Arial" charset="0"/>
                  <a:ea typeface="宋体" pitchFamily="2" charset="-122"/>
                </a:defRPr>
              </a:lvl9pPr>
            </a:lstStyle>
            <a:p>
              <a:pPr algn="r">
                <a:defRPr/>
              </a:pPr>
              <a:r>
                <a:rPr kumimoji="0" lang="en-US" altLang="zh-CN" sz="1000" dirty="0" smtClean="0">
                  <a:solidFill>
                    <a:srgbClr val="4D4D4D"/>
                  </a:solidFill>
                </a:rPr>
                <a:t>© Copyright HPsoftware Corporation 2012</a:t>
              </a:r>
            </a:p>
          </p:txBody>
        </p:sp>
        <p:pic>
          <p:nvPicPr>
            <p:cNvPr id="9" name="Picture 2" descr="C:\Users\think\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231" y="6364762"/>
              <a:ext cx="331359" cy="36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526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主题3</Template>
  <TotalTime>1194</TotalTime>
  <Words>3661</Words>
  <Application>Microsoft Office PowerPoint</Application>
  <PresentationFormat>全屏显示(4:3)</PresentationFormat>
  <Paragraphs>363</Paragraphs>
  <Slides>55</Slides>
  <Notes>0</Notes>
  <HiddenSlides>0</HiddenSlides>
  <MMClips>0</MMClips>
  <ScaleCrop>false</ScaleCrop>
  <HeadingPairs>
    <vt:vector size="4" baseType="variant">
      <vt:variant>
        <vt:lpstr>主题</vt:lpstr>
      </vt:variant>
      <vt:variant>
        <vt:i4>1</vt:i4>
      </vt:variant>
      <vt:variant>
        <vt:lpstr>幻灯片标题</vt:lpstr>
      </vt:variant>
      <vt:variant>
        <vt:i4>55</vt:i4>
      </vt:variant>
    </vt:vector>
  </HeadingPairs>
  <TitlesOfParts>
    <vt:vector size="56" baseType="lpstr">
      <vt:lpstr>Office 主题</vt:lpstr>
      <vt:lpstr>PowerPoint 演示文稿</vt:lpstr>
      <vt:lpstr>PowerPoint 演示文稿</vt:lpstr>
      <vt:lpstr>PowerPoint 演示文稿</vt:lpstr>
      <vt:lpstr>PowerPoint 演示文稿</vt:lpstr>
      <vt:lpstr>网站优化分类</vt:lpstr>
      <vt:lpstr>SEO结果表现</vt:lpstr>
      <vt:lpstr>SEO的目的</vt:lpstr>
      <vt:lpstr>PowerPoint 演示文稿</vt:lpstr>
      <vt:lpstr>搜索流量质量高</vt:lpstr>
      <vt:lpstr>性价比高</vt:lpstr>
      <vt:lpstr>长期有效</vt:lpstr>
      <vt:lpstr>覆盖面广</vt:lpstr>
      <vt:lpstr>PowerPoint 演示文稿</vt:lpstr>
      <vt:lpstr> SEO的优势</vt:lpstr>
      <vt:lpstr> SEO的优势</vt:lpstr>
      <vt:lpstr>SEO的劣势</vt:lpstr>
      <vt:lpstr>竞价排名的优势</vt:lpstr>
      <vt:lpstr>竞价排名的劣势</vt:lpstr>
      <vt:lpstr>PowerPoint 演示文稿</vt:lpstr>
      <vt:lpstr>搜索引擎的目标</vt:lpstr>
      <vt:lpstr>SEO不是免费的</vt:lpstr>
      <vt:lpstr>SEO不是免费的</vt:lpstr>
      <vt:lpstr>SEO不是免费的</vt:lpstr>
      <vt:lpstr>SEO不是免费的</vt:lpstr>
      <vt:lpstr>SEO需要长期维护</vt:lpstr>
      <vt:lpstr>SEO需要长期维护</vt:lpstr>
      <vt:lpstr>没有SEO秘籍</vt:lpstr>
      <vt:lpstr>SEO不仅是排名</vt:lpstr>
      <vt:lpstr>SEO不是作弊</vt:lpstr>
      <vt:lpstr>SEO不是作弊</vt:lpstr>
      <vt:lpstr>SEO不是作弊</vt:lpstr>
      <vt:lpstr>PowerPoint 演示文稿</vt:lpstr>
      <vt:lpstr>SEO与网站运营</vt:lpstr>
      <vt:lpstr>SEO与网站运营</vt:lpstr>
      <vt:lpstr>网站内容是SEO根基</vt:lpstr>
      <vt:lpstr>网站内容是SEO根基</vt:lpstr>
      <vt:lpstr>具体问题具体分析</vt:lpstr>
      <vt:lpstr>PowerPoint 演示文稿</vt:lpstr>
      <vt:lpstr>SEO的项目流程</vt:lpstr>
      <vt:lpstr>第一阶段</vt:lpstr>
      <vt:lpstr>第一阶段</vt:lpstr>
      <vt:lpstr>第二阶段</vt:lpstr>
      <vt:lpstr>第三阶段</vt:lpstr>
      <vt:lpstr>第三阶段</vt:lpstr>
      <vt:lpstr>第三阶段</vt:lpstr>
      <vt:lpstr>第四阶段</vt:lpstr>
      <vt:lpstr>第四阶段</vt:lpstr>
      <vt:lpstr>PowerPoint 演示文稿</vt:lpstr>
      <vt:lpstr>SEO效果监测指标</vt:lpstr>
      <vt:lpstr>SEO效果监测指标</vt:lpstr>
      <vt:lpstr>SEO效果监测工具</vt:lpstr>
      <vt:lpstr>SEO效果监测</vt:lpstr>
      <vt:lpstr>PowerPoint 演示文稿</vt:lpstr>
      <vt:lpstr>我们下一步该做什么</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什么是SEO</dc:title>
  <dc:creator>zhy</dc:creator>
  <cp:lastModifiedBy>zhuhaiyuan</cp:lastModifiedBy>
  <cp:revision>542</cp:revision>
  <dcterms:created xsi:type="dcterms:W3CDTF">2012-10-29T01:28:38Z</dcterms:created>
  <dcterms:modified xsi:type="dcterms:W3CDTF">2012-11-07T01:41:02Z</dcterms:modified>
</cp:coreProperties>
</file>